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86" r:id="rId5"/>
  </p:sldMasterIdLst>
  <p:notesMasterIdLst>
    <p:notesMasterId r:id="rId13"/>
  </p:notesMasterIdLst>
  <p:handoutMasterIdLst>
    <p:handoutMasterId r:id="rId14"/>
  </p:handoutMasterIdLst>
  <p:sldIdLst>
    <p:sldId id="256" r:id="rId6"/>
    <p:sldId id="278" r:id="rId7"/>
    <p:sldId id="279" r:id="rId8"/>
    <p:sldId id="262" r:id="rId9"/>
    <p:sldId id="281" r:id="rId10"/>
    <p:sldId id="280" r:id="rId11"/>
    <p:sldId id="283" r:id="rId12"/>
  </p:sldIdLst>
  <p:sldSz cx="12192000"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24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98" autoAdjust="0"/>
  </p:normalViewPr>
  <p:slideViewPr>
    <p:cSldViewPr snapToGrid="0">
      <p:cViewPr varScale="1">
        <p:scale>
          <a:sx n="64" d="100"/>
          <a:sy n="64" d="100"/>
        </p:scale>
        <p:origin x="680" y="5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7" d="100"/>
          <a:sy n="97" d="100"/>
        </p:scale>
        <p:origin x="361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EC026C9-4C52-4B60-A858-A50E4BE56D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a:p>
        </p:txBody>
      </p:sp>
      <p:sp>
        <p:nvSpPr>
          <p:cNvPr id="3" name="Datumsplatzhalter 2">
            <a:extLst>
              <a:ext uri="{FF2B5EF4-FFF2-40B4-BE49-F238E27FC236}">
                <a16:creationId xmlns:a16="http://schemas.microsoft.com/office/drawing/2014/main" id="{A6160113-35DB-4BB4-9269-631D6FEB5E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81D2E07-61AE-4317-9BBD-818CA19849D1}" type="datetime1">
              <a:rPr lang="de-DE" smtClean="0"/>
              <a:t>14.04.2022</a:t>
            </a:fld>
            <a:endParaRPr lang="de-DE"/>
          </a:p>
        </p:txBody>
      </p:sp>
      <p:sp>
        <p:nvSpPr>
          <p:cNvPr id="4" name="Fußzeilenplatzhalter 3">
            <a:extLst>
              <a:ext uri="{FF2B5EF4-FFF2-40B4-BE49-F238E27FC236}">
                <a16:creationId xmlns:a16="http://schemas.microsoft.com/office/drawing/2014/main" id="{FF40E5BB-A291-4B94-8433-B9D3F16854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a:p>
        </p:txBody>
      </p:sp>
      <p:sp>
        <p:nvSpPr>
          <p:cNvPr id="5" name="Foliennummernplatzhalter 4">
            <a:extLst>
              <a:ext uri="{FF2B5EF4-FFF2-40B4-BE49-F238E27FC236}">
                <a16:creationId xmlns:a16="http://schemas.microsoft.com/office/drawing/2014/main" id="{5857D678-038E-42A6-961E-EAB034DB47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DE7DFA-63CC-4ED7-B30E-ACF88B4B8932}" type="slidenum">
              <a:rPr lang="de-DE" smtClean="0"/>
              <a:t>‹Nr.›</a:t>
            </a:fld>
            <a:endParaRPr lang="de-DE"/>
          </a:p>
        </p:txBody>
      </p:sp>
    </p:spTree>
    <p:extLst>
      <p:ext uri="{BB962C8B-B14F-4D97-AF65-F5344CB8AC3E}">
        <p14:creationId xmlns:p14="http://schemas.microsoft.com/office/powerpoint/2010/main" val="23500912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noProof="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989848E-05DD-49D4-B957-315AAA352686}" type="datetime1">
              <a:rPr lang="de-DE" noProof="0" smtClean="0"/>
              <a:t>14.04.2022</a:t>
            </a:fld>
            <a:endParaRPr lang="de-DE" noProof="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noProof="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98C5307-140F-447F-BCBA-BB92E3A2906B}" type="slidenum">
              <a:rPr lang="de-DE" noProof="0" smtClean="0"/>
              <a:t>‹Nr.›</a:t>
            </a:fld>
            <a:endParaRPr lang="de-DE" noProof="0"/>
          </a:p>
        </p:txBody>
      </p:sp>
    </p:spTree>
    <p:extLst>
      <p:ext uri="{BB962C8B-B14F-4D97-AF65-F5344CB8AC3E}">
        <p14:creationId xmlns:p14="http://schemas.microsoft.com/office/powerpoint/2010/main" val="10331543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798C5307-140F-447F-BCBA-BB92E3A2906B}" type="slidenum">
              <a:rPr lang="de-DE" smtClean="0"/>
              <a:t>1</a:t>
            </a:fld>
            <a:endParaRPr lang="de-DE"/>
          </a:p>
        </p:txBody>
      </p:sp>
    </p:spTree>
    <p:extLst>
      <p:ext uri="{BB962C8B-B14F-4D97-AF65-F5344CB8AC3E}">
        <p14:creationId xmlns:p14="http://schemas.microsoft.com/office/powerpoint/2010/main" val="150163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798C5307-140F-447F-BCBA-BB92E3A2906B}" type="slidenum">
              <a:rPr lang="de-DE" smtClean="0"/>
              <a:t>2</a:t>
            </a:fld>
            <a:endParaRPr lang="de-DE"/>
          </a:p>
        </p:txBody>
      </p:sp>
    </p:spTree>
    <p:extLst>
      <p:ext uri="{BB962C8B-B14F-4D97-AF65-F5344CB8AC3E}">
        <p14:creationId xmlns:p14="http://schemas.microsoft.com/office/powerpoint/2010/main" val="4294790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useBgFill="1">
        <p:nvSpPr>
          <p:cNvPr id="8" name="Rechteck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hteck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rgbClr val="4824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el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rtlCol="0" anchor="t">
            <a:normAutofit/>
          </a:bodyPr>
          <a:lstStyle>
            <a:lvl1pPr>
              <a:defRPr sz="8500" spc="-20" baseline="0">
                <a:solidFill>
                  <a:schemeClr val="bg1"/>
                </a:solidFill>
              </a:defRPr>
            </a:lvl1pPr>
          </a:lstStyle>
          <a:p>
            <a:pPr rtl="0"/>
            <a:r>
              <a:rPr lang="de-DE" noProof="0"/>
              <a:t>Mastertitelformat bearbeiten</a:t>
            </a:r>
            <a:endParaRPr lang="de-DE" noProof="0" dirty="0"/>
          </a:p>
        </p:txBody>
      </p:sp>
      <p:sp>
        <p:nvSpPr>
          <p:cNvPr id="11" name="Untertitel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rtlCol="0" anchor="b">
            <a:normAutofit/>
          </a:bodyPr>
          <a:lstStyle>
            <a:lvl1pPr marL="0" indent="0">
              <a:buNone/>
              <a:defRPr sz="2800" b="1">
                <a:solidFill>
                  <a:schemeClr val="bg1"/>
                </a:solidFill>
              </a:defRPr>
            </a:lvl1pPr>
          </a:lstStyle>
          <a:p>
            <a:pPr rtl="0"/>
            <a:r>
              <a:rPr lang="de-DE" noProof="0"/>
              <a:t>Master-Untertitelformat bearbeiten</a:t>
            </a:r>
            <a:endParaRPr lang="de-DE" noProof="0" dirty="0"/>
          </a:p>
        </p:txBody>
      </p:sp>
      <p:sp>
        <p:nvSpPr>
          <p:cNvPr id="18" name="Bildplatzhalt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rtlCol="0"/>
          <a:lstStyle>
            <a:lvl1pPr marL="0" indent="0" algn="ctr">
              <a:buNone/>
              <a:defRPr/>
            </a:lvl1pPr>
          </a:lstStyle>
          <a:p>
            <a:pPr rtl="0"/>
            <a:r>
              <a:rPr lang="de-DE" noProof="0" dirty="0"/>
              <a:t>Zum Hinzufügen eines Fotos klicken</a:t>
            </a:r>
          </a:p>
        </p:txBody>
      </p:sp>
    </p:spTree>
    <p:extLst>
      <p:ext uri="{BB962C8B-B14F-4D97-AF65-F5344CB8AC3E}">
        <p14:creationId xmlns:p14="http://schemas.microsoft.com/office/powerpoint/2010/main" val="370622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2 Spalten">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el 1">
            <a:extLst>
              <a:ext uri="{FF2B5EF4-FFF2-40B4-BE49-F238E27FC236}">
                <a16:creationId xmlns:a16="http://schemas.microsoft.com/office/drawing/2014/main" id="{07F0F480-E13D-4322-ADF4-56769DC5AFF3}"/>
              </a:ext>
            </a:extLst>
          </p:cNvPr>
          <p:cNvSpPr>
            <a:spLocks noGrp="1"/>
          </p:cNvSpPr>
          <p:nvPr>
            <p:ph type="title" hasCustomPrompt="1"/>
          </p:nvPr>
        </p:nvSpPr>
        <p:spPr>
          <a:xfrm>
            <a:off x="1249680" y="190500"/>
            <a:ext cx="10036292" cy="773776"/>
          </a:xfrm>
        </p:spPr>
        <p:txBody>
          <a:bodyPr rtlCol="0" anchor="ctr"/>
          <a:lstStyle>
            <a:lvl1pPr algn="r">
              <a:lnSpc>
                <a:spcPct val="100000"/>
              </a:lnSpc>
              <a:defRPr spc="-20" baseline="0">
                <a:solidFill>
                  <a:schemeClr val="bg1"/>
                </a:solidFill>
              </a:defRPr>
            </a:lvl1pPr>
          </a:lstStyle>
          <a:p>
            <a:pPr rtl="0"/>
            <a:r>
              <a:rPr lang="de-DE" noProof="0"/>
              <a:t>Titel durch Klicken hinzufügen</a:t>
            </a:r>
          </a:p>
        </p:txBody>
      </p:sp>
      <p:sp>
        <p:nvSpPr>
          <p:cNvPr id="12" name="Textplatzhalter 30">
            <a:extLst>
              <a:ext uri="{FF2B5EF4-FFF2-40B4-BE49-F238E27FC236}">
                <a16:creationId xmlns:a16="http://schemas.microsoft.com/office/drawing/2014/main" id="{7F0BA818-CA3B-46FD-9A79-7BDC1D9CA710}"/>
              </a:ext>
            </a:extLst>
          </p:cNvPr>
          <p:cNvSpPr>
            <a:spLocks noGrp="1"/>
          </p:cNvSpPr>
          <p:nvPr>
            <p:ph type="body" sz="quarter" idx="14" hasCustomPrompt="1"/>
          </p:nvPr>
        </p:nvSpPr>
        <p:spPr>
          <a:xfrm>
            <a:off x="1209243" y="1764139"/>
            <a:ext cx="4756714" cy="597604"/>
          </a:xfrm>
          <a:prstGeom prst="rect">
            <a:avLst/>
          </a:prstGeom>
        </p:spPr>
        <p:txBody>
          <a:bodyPr rtlCol="0"/>
          <a:lstStyle>
            <a:lvl1pPr marL="0" indent="0">
              <a:buNone/>
              <a:defRPr sz="2400" b="1">
                <a:solidFill>
                  <a:schemeClr val="accent2"/>
                </a:solidFill>
              </a:defRPr>
            </a:lvl1pPr>
          </a:lstStyle>
          <a:p>
            <a:pPr lvl="0" rtl="0"/>
            <a:r>
              <a:rPr lang="de-DE" noProof="0"/>
              <a:t>Untertitel durch Klicken hinzufügen</a:t>
            </a:r>
          </a:p>
        </p:txBody>
      </p:sp>
      <p:sp>
        <p:nvSpPr>
          <p:cNvPr id="17" name="Textplatzhalt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2374900"/>
            <a:ext cx="4756714" cy="3365500"/>
          </a:xfrm>
        </p:spPr>
        <p:txBody>
          <a:bodyPr rtlCol="0">
            <a:normAutofit/>
          </a:bodyPr>
          <a:lstStyle>
            <a:lvl1pPr>
              <a:defRPr sz="2000"/>
            </a:lvl1pPr>
          </a:lstStyle>
          <a:p>
            <a:pPr lvl="0" rtl="0"/>
            <a:r>
              <a:rPr lang="de-DE" noProof="0"/>
              <a:t>Klicken Sie, um Text hinzuzufügen.</a:t>
            </a:r>
          </a:p>
        </p:txBody>
      </p:sp>
      <p:sp>
        <p:nvSpPr>
          <p:cNvPr id="14" name="Textplatzhalter 30">
            <a:extLst>
              <a:ext uri="{FF2B5EF4-FFF2-40B4-BE49-F238E27FC236}">
                <a16:creationId xmlns:a16="http://schemas.microsoft.com/office/drawing/2014/main" id="{9ECBA1DE-781A-4AA7-86CA-0EBE52A9B417}"/>
              </a:ext>
            </a:extLst>
          </p:cNvPr>
          <p:cNvSpPr>
            <a:spLocks noGrp="1"/>
          </p:cNvSpPr>
          <p:nvPr>
            <p:ph type="body" sz="quarter" idx="16" hasCustomPrompt="1"/>
          </p:nvPr>
        </p:nvSpPr>
        <p:spPr>
          <a:xfrm>
            <a:off x="6257467" y="1764031"/>
            <a:ext cx="4756714" cy="597604"/>
          </a:xfrm>
          <a:prstGeom prst="rect">
            <a:avLst/>
          </a:prstGeom>
        </p:spPr>
        <p:txBody>
          <a:bodyPr rtlCol="0"/>
          <a:lstStyle>
            <a:lvl1pPr marL="0" indent="0">
              <a:buNone/>
              <a:defRPr sz="2400" b="1">
                <a:solidFill>
                  <a:schemeClr val="accent2"/>
                </a:solidFill>
              </a:defRPr>
            </a:lvl1pPr>
          </a:lstStyle>
          <a:p>
            <a:pPr lvl="0" rtl="0"/>
            <a:r>
              <a:rPr lang="de-DE" noProof="0"/>
              <a:t>Untertitel durch Klicken hinzufügen</a:t>
            </a:r>
          </a:p>
        </p:txBody>
      </p:sp>
      <p:sp>
        <p:nvSpPr>
          <p:cNvPr id="18" name="Textplatzhalter 15">
            <a:extLst>
              <a:ext uri="{FF2B5EF4-FFF2-40B4-BE49-F238E27FC236}">
                <a16:creationId xmlns:a16="http://schemas.microsoft.com/office/drawing/2014/main" id="{53A9CA10-3BBC-41E7-A34E-C6CCFEC8205E}"/>
              </a:ext>
            </a:extLst>
          </p:cNvPr>
          <p:cNvSpPr>
            <a:spLocks noGrp="1"/>
          </p:cNvSpPr>
          <p:nvPr>
            <p:ph type="body" sz="quarter" idx="18" hasCustomPrompt="1"/>
          </p:nvPr>
        </p:nvSpPr>
        <p:spPr>
          <a:xfrm>
            <a:off x="6257467" y="2374900"/>
            <a:ext cx="4756714" cy="3365500"/>
          </a:xfrm>
        </p:spPr>
        <p:txBody>
          <a:bodyPr rtlCol="0">
            <a:normAutofit/>
          </a:bodyPr>
          <a:lstStyle>
            <a:lvl1pPr>
              <a:defRPr sz="2000"/>
            </a:lvl1pPr>
          </a:lstStyle>
          <a:p>
            <a:pPr lvl="0" rtl="0"/>
            <a:r>
              <a:rPr lang="de-DE" noProof="0"/>
              <a:t>Klicken Sie, um Text hinzuzufügen.</a:t>
            </a:r>
          </a:p>
        </p:txBody>
      </p:sp>
      <p:sp>
        <p:nvSpPr>
          <p:cNvPr id="6" name="Fußzeilenplatzhalter 4">
            <a:extLst>
              <a:ext uri="{FF2B5EF4-FFF2-40B4-BE49-F238E27FC236}">
                <a16:creationId xmlns:a16="http://schemas.microsoft.com/office/drawing/2014/main" id="{27F3D4E9-1171-434D-AA71-EA27F72E0D99}"/>
              </a:ext>
            </a:extLst>
          </p:cNvPr>
          <p:cNvSpPr>
            <a:spLocks noGrp="1"/>
          </p:cNvSpPr>
          <p:nvPr>
            <p:ph type="ftr" sz="quarter" idx="11"/>
          </p:nvPr>
        </p:nvSpPr>
        <p:spPr>
          <a:xfrm>
            <a:off x="201168" y="6356350"/>
            <a:ext cx="4837176" cy="365125"/>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0" i="0" u="none" strike="noStrike" kern="1200" cap="none" spc="0" normalizeH="0" noProof="0">
                <a:ln>
                  <a:noFill/>
                </a:ln>
                <a:solidFill>
                  <a:prstClr val="black"/>
                </a:solidFill>
                <a:effectLst/>
                <a:uLnTx/>
                <a:uFillTx/>
                <a:latin typeface="Avenir Next LT Pro"/>
                <a:ea typeface="+mn-ea"/>
                <a:cs typeface="+mn-cs"/>
              </a:rPr>
              <a:t>Titel der Präsentation</a:t>
            </a:r>
          </a:p>
        </p:txBody>
      </p:sp>
      <p:sp>
        <p:nvSpPr>
          <p:cNvPr id="7" name="Datumsplatzhalter 3">
            <a:extLst>
              <a:ext uri="{FF2B5EF4-FFF2-40B4-BE49-F238E27FC236}">
                <a16:creationId xmlns:a16="http://schemas.microsoft.com/office/drawing/2014/main" id="{57A29A0D-15CB-4460-9435-7E7D645346A5}"/>
              </a:ext>
            </a:extLst>
          </p:cNvPr>
          <p:cNvSpPr>
            <a:spLocks noGrp="1"/>
          </p:cNvSpPr>
          <p:nvPr>
            <p:ph type="dt" sz="half" idx="10"/>
          </p:nvPr>
        </p:nvSpPr>
        <p:spPr>
          <a:xfrm>
            <a:off x="7013448" y="6355080"/>
            <a:ext cx="4352544" cy="365125"/>
          </a:xfrm>
        </p:spPr>
        <p:txBody>
          <a:bodyPr rtlCol="0"/>
          <a:lstStyle>
            <a:lvl1pPr>
              <a:defRPr/>
            </a:lvl1pPr>
          </a:lstStyle>
          <a:p>
            <a:pPr rtl="0">
              <a:defRPr/>
            </a:pPr>
            <a:r>
              <a:rPr lang="de-DE" noProof="0">
                <a:solidFill>
                  <a:prstClr val="black"/>
                </a:solidFill>
              </a:rPr>
              <a:t>20XX</a:t>
            </a:r>
          </a:p>
        </p:txBody>
      </p:sp>
      <p:sp>
        <p:nvSpPr>
          <p:cNvPr id="8" name="Foliennummernplatzhalter 5">
            <a:extLst>
              <a:ext uri="{FF2B5EF4-FFF2-40B4-BE49-F238E27FC236}">
                <a16:creationId xmlns:a16="http://schemas.microsoft.com/office/drawing/2014/main" id="{8B6F95C2-7834-44D3-B93B-79D944E1283C}"/>
              </a:ext>
            </a:extLst>
          </p:cNvPr>
          <p:cNvSpPr>
            <a:spLocks noGrp="1"/>
          </p:cNvSpPr>
          <p:nvPr>
            <p:ph type="sldNum" sz="quarter" idx="12"/>
          </p:nvPr>
        </p:nvSpPr>
        <p:spPr>
          <a:xfrm>
            <a:off x="11365992" y="6356350"/>
            <a:ext cx="630936" cy="36512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de-DE"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0936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3 Spalt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7" name="Titel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rtlCol="0" anchor="ctr"/>
          <a:lstStyle>
            <a:lvl1pPr algn="r">
              <a:lnSpc>
                <a:spcPct val="100000"/>
              </a:lnSpc>
              <a:defRPr spc="-20" baseline="0">
                <a:solidFill>
                  <a:schemeClr val="bg1"/>
                </a:solidFill>
              </a:defRPr>
            </a:lvl1pPr>
          </a:lstStyle>
          <a:p>
            <a:pPr rtl="0"/>
            <a:r>
              <a:rPr lang="de-DE" noProof="0"/>
              <a:t>Titel durch Klicken hinzufügen</a:t>
            </a:r>
          </a:p>
        </p:txBody>
      </p:sp>
      <p:sp>
        <p:nvSpPr>
          <p:cNvPr id="8" name="Textplatzhalt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rtlCol="0"/>
          <a:lstStyle>
            <a:lvl1pPr marL="0" indent="0">
              <a:buNone/>
              <a:defRPr sz="2400" b="1">
                <a:solidFill>
                  <a:schemeClr val="accent2"/>
                </a:solidFill>
              </a:defRPr>
            </a:lvl1pPr>
          </a:lstStyle>
          <a:p>
            <a:pPr lvl="0" rtl="0"/>
            <a:r>
              <a:rPr lang="de-DE" noProof="0"/>
              <a:t>Untertitel durch Klicken hinzufügen</a:t>
            </a:r>
          </a:p>
        </p:txBody>
      </p:sp>
      <p:sp>
        <p:nvSpPr>
          <p:cNvPr id="14" name="Textplatzhalt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rtlCol="0">
            <a:normAutofit/>
          </a:bodyPr>
          <a:lstStyle>
            <a:lvl1pPr>
              <a:defRPr sz="2000"/>
            </a:lvl1pPr>
          </a:lstStyle>
          <a:p>
            <a:pPr lvl="0" rtl="0"/>
            <a:r>
              <a:rPr lang="de-DE" noProof="0"/>
              <a:t>Klicken Sie, um Text hinzuzufügen.</a:t>
            </a:r>
          </a:p>
        </p:txBody>
      </p:sp>
      <p:sp>
        <p:nvSpPr>
          <p:cNvPr id="12" name="Textplatzhalt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rtlCol="0"/>
          <a:lstStyle>
            <a:lvl1pPr marL="0" indent="0">
              <a:buNone/>
              <a:defRPr sz="2400" b="1">
                <a:solidFill>
                  <a:schemeClr val="accent2"/>
                </a:solidFill>
              </a:defRPr>
            </a:lvl1pPr>
          </a:lstStyle>
          <a:p>
            <a:pPr lvl="0" rtl="0"/>
            <a:r>
              <a:rPr lang="de-DE" noProof="0"/>
              <a:t>Untertitel durch Klicken hinzufügen</a:t>
            </a:r>
          </a:p>
        </p:txBody>
      </p:sp>
      <p:sp>
        <p:nvSpPr>
          <p:cNvPr id="15" name="Textplatzhalt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rtlCol="0">
            <a:normAutofit/>
          </a:bodyPr>
          <a:lstStyle>
            <a:lvl1pPr>
              <a:defRPr sz="2000"/>
            </a:lvl1pPr>
          </a:lstStyle>
          <a:p>
            <a:pPr lvl="0" rtl="0"/>
            <a:r>
              <a:rPr lang="de-DE" noProof="0"/>
              <a:t>Klicken Sie, um Text hinzuzufügen.</a:t>
            </a:r>
          </a:p>
        </p:txBody>
      </p:sp>
      <p:sp>
        <p:nvSpPr>
          <p:cNvPr id="10" name="Textplatzhalt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rtlCol="0"/>
          <a:lstStyle>
            <a:lvl1pPr marL="0" indent="0">
              <a:buNone/>
              <a:defRPr sz="2400" b="1">
                <a:solidFill>
                  <a:schemeClr val="accent2"/>
                </a:solidFill>
              </a:defRPr>
            </a:lvl1pPr>
          </a:lstStyle>
          <a:p>
            <a:pPr lvl="0" rtl="0"/>
            <a:r>
              <a:rPr lang="de-DE" noProof="0"/>
              <a:t>Untertitel durch Klicken hinzufügen</a:t>
            </a:r>
          </a:p>
        </p:txBody>
      </p:sp>
      <p:sp>
        <p:nvSpPr>
          <p:cNvPr id="16" name="Textplatzhalt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rtlCol="0">
            <a:normAutofit/>
          </a:bodyPr>
          <a:lstStyle>
            <a:lvl1pPr>
              <a:defRPr sz="2000"/>
            </a:lvl1pPr>
          </a:lstStyle>
          <a:p>
            <a:pPr lvl="0" rtl="0"/>
            <a:r>
              <a:rPr lang="de-DE" noProof="0"/>
              <a:t>Klicken Sie, um Text hinzuzufügen.</a:t>
            </a:r>
          </a:p>
        </p:txBody>
      </p:sp>
      <p:sp>
        <p:nvSpPr>
          <p:cNvPr id="2" name="Fußzeilenplatzhalt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0" i="0" u="none" strike="noStrike" kern="1200" cap="none" spc="0" normalizeH="0" noProof="0">
                <a:ln>
                  <a:noFill/>
                </a:ln>
                <a:solidFill>
                  <a:prstClr val="black"/>
                </a:solidFill>
                <a:effectLst/>
                <a:uLnTx/>
                <a:uFillTx/>
                <a:latin typeface="Avenir Next LT Pro"/>
                <a:ea typeface="+mn-ea"/>
                <a:cs typeface="+mn-cs"/>
              </a:rPr>
              <a:t>Titel der Präsentation</a:t>
            </a:r>
          </a:p>
        </p:txBody>
      </p:sp>
      <p:sp>
        <p:nvSpPr>
          <p:cNvPr id="3" name="Datumsplatzhalt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rtlCol="0"/>
          <a:lstStyle>
            <a:lvl1pPr>
              <a:defRPr/>
            </a:lvl1pPr>
          </a:lstStyle>
          <a:p>
            <a:pPr rtl="0">
              <a:defRPr/>
            </a:pPr>
            <a:r>
              <a:rPr lang="de-DE" noProof="0">
                <a:solidFill>
                  <a:prstClr val="black"/>
                </a:solidFill>
              </a:rPr>
              <a:t>20XX</a:t>
            </a:r>
          </a:p>
        </p:txBody>
      </p:sp>
      <p:sp>
        <p:nvSpPr>
          <p:cNvPr id="4" name="Foliennummernplatzhalt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de-DE"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209807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7D0B1293-C142-4CF6-8C1B-A2E74C96B0B1}"/>
              </a:ext>
            </a:extLst>
          </p:cNvPr>
          <p:cNvGrpSpPr>
            <a:grpSpLocks/>
          </p:cNvGrpSpPr>
          <p:nvPr/>
        </p:nvGrpSpPr>
        <p:grpSpPr bwMode="auto">
          <a:xfrm>
            <a:off x="304800" y="2889251"/>
            <a:ext cx="11480800" cy="201613"/>
            <a:chOff x="144" y="1680"/>
            <a:chExt cx="5424" cy="144"/>
          </a:xfrm>
        </p:grpSpPr>
        <p:sp>
          <p:nvSpPr>
            <p:cNvPr id="5" name="Rectangle 8">
              <a:extLst>
                <a:ext uri="{FF2B5EF4-FFF2-40B4-BE49-F238E27FC236}">
                  <a16:creationId xmlns:a16="http://schemas.microsoft.com/office/drawing/2014/main" id="{630C9763-6F2E-44C0-9BC7-B66333ECF2B4}"/>
                </a:ext>
              </a:extLst>
            </p:cNvPr>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de-DE" altLang="de-DE" sz="1800"/>
            </a:p>
          </p:txBody>
        </p:sp>
        <p:sp>
          <p:nvSpPr>
            <p:cNvPr id="6" name="Rectangle 9">
              <a:extLst>
                <a:ext uri="{FF2B5EF4-FFF2-40B4-BE49-F238E27FC236}">
                  <a16:creationId xmlns:a16="http://schemas.microsoft.com/office/drawing/2014/main" id="{9632157F-9AB4-4860-A96A-E7EAE2C13E33}"/>
                </a:ext>
              </a:extLst>
            </p:cNvPr>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de-DE" altLang="de-DE" sz="1800"/>
            </a:p>
          </p:txBody>
        </p:sp>
        <p:sp>
          <p:nvSpPr>
            <p:cNvPr id="7" name="Rectangle 10">
              <a:extLst>
                <a:ext uri="{FF2B5EF4-FFF2-40B4-BE49-F238E27FC236}">
                  <a16:creationId xmlns:a16="http://schemas.microsoft.com/office/drawing/2014/main" id="{43E8D4A3-6781-4BA7-9591-DBEE5194EF7D}"/>
                </a:ext>
              </a:extLst>
            </p:cNvPr>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de-DE" altLang="de-DE" sz="1800"/>
            </a:p>
          </p:txBody>
        </p:sp>
      </p:grpSp>
      <p:sp>
        <p:nvSpPr>
          <p:cNvPr id="27650" name="Rectangle 2">
            <a:extLst>
              <a:ext uri="{FF2B5EF4-FFF2-40B4-BE49-F238E27FC236}">
                <a16:creationId xmlns:a16="http://schemas.microsoft.com/office/drawing/2014/main" id="{6F1C346A-C735-4281-B619-B181F5BF382A}"/>
              </a:ext>
            </a:extLst>
          </p:cNvPr>
          <p:cNvSpPr>
            <a:spLocks noGrp="1" noChangeArrowheads="1"/>
          </p:cNvSpPr>
          <p:nvPr>
            <p:ph type="ctrTitle"/>
          </p:nvPr>
        </p:nvSpPr>
        <p:spPr>
          <a:xfrm>
            <a:off x="914400" y="685800"/>
            <a:ext cx="10363200" cy="2127250"/>
          </a:xfrm>
        </p:spPr>
        <p:txBody>
          <a:bodyPr/>
          <a:lstStyle>
            <a:lvl1pPr algn="ctr">
              <a:defRPr sz="5800"/>
            </a:lvl1pPr>
          </a:lstStyle>
          <a:p>
            <a:pPr lvl="0"/>
            <a:r>
              <a:rPr lang="de-CH" altLang="de-DE" noProof="0"/>
              <a:t>Titelmasterformat durch Klicken bearbeiten</a:t>
            </a:r>
          </a:p>
        </p:txBody>
      </p:sp>
      <p:sp>
        <p:nvSpPr>
          <p:cNvPr id="27651" name="Rectangle 3">
            <a:extLst>
              <a:ext uri="{FF2B5EF4-FFF2-40B4-BE49-F238E27FC236}">
                <a16:creationId xmlns:a16="http://schemas.microsoft.com/office/drawing/2014/main" id="{63D2B4F2-FCEF-4D6F-9721-807021547919}"/>
              </a:ext>
            </a:extLst>
          </p:cNvPr>
          <p:cNvSpPr>
            <a:spLocks noGrp="1" noChangeArrowheads="1"/>
          </p:cNvSpPr>
          <p:nvPr>
            <p:ph type="subTitle" idx="1"/>
          </p:nvPr>
        </p:nvSpPr>
        <p:spPr>
          <a:xfrm>
            <a:off x="1828800" y="3270250"/>
            <a:ext cx="8534400" cy="2209800"/>
          </a:xfrm>
        </p:spPr>
        <p:txBody>
          <a:bodyPr/>
          <a:lstStyle>
            <a:lvl1pPr marL="0" indent="0" algn="ctr">
              <a:buFont typeface="Wingdings" panose="05000000000000000000" pitchFamily="2" charset="2"/>
              <a:buNone/>
              <a:defRPr sz="3000"/>
            </a:lvl1pPr>
          </a:lstStyle>
          <a:p>
            <a:pPr lvl="0"/>
            <a:r>
              <a:rPr lang="de-CH" altLang="de-DE" noProof="0"/>
              <a:t>Formatvorlage des Untertitelmasters durch Klicken bearbeiten</a:t>
            </a:r>
          </a:p>
        </p:txBody>
      </p:sp>
      <p:sp>
        <p:nvSpPr>
          <p:cNvPr id="8" name="Rectangle 4">
            <a:extLst>
              <a:ext uri="{FF2B5EF4-FFF2-40B4-BE49-F238E27FC236}">
                <a16:creationId xmlns:a16="http://schemas.microsoft.com/office/drawing/2014/main" id="{3B93FD73-4706-442A-8DDE-DE85E0BCAE41}"/>
              </a:ext>
            </a:extLst>
          </p:cNvPr>
          <p:cNvSpPr>
            <a:spLocks noGrp="1" noChangeArrowheads="1"/>
          </p:cNvSpPr>
          <p:nvPr>
            <p:ph type="dt" sz="half" idx="10"/>
          </p:nvPr>
        </p:nvSpPr>
        <p:spPr/>
        <p:txBody>
          <a:bodyPr/>
          <a:lstStyle>
            <a:lvl1pPr>
              <a:defRPr/>
            </a:lvl1pPr>
          </a:lstStyle>
          <a:p>
            <a:pPr>
              <a:defRPr/>
            </a:pPr>
            <a:endParaRPr lang="de-CH" altLang="de-DE"/>
          </a:p>
        </p:txBody>
      </p:sp>
      <p:sp>
        <p:nvSpPr>
          <p:cNvPr id="9" name="Rectangle 5">
            <a:extLst>
              <a:ext uri="{FF2B5EF4-FFF2-40B4-BE49-F238E27FC236}">
                <a16:creationId xmlns:a16="http://schemas.microsoft.com/office/drawing/2014/main" id="{958DFD4F-9E30-49F6-ACCF-5EDDB7279011}"/>
              </a:ext>
            </a:extLst>
          </p:cNvPr>
          <p:cNvSpPr>
            <a:spLocks noGrp="1" noChangeArrowheads="1"/>
          </p:cNvSpPr>
          <p:nvPr>
            <p:ph type="ftr" sz="quarter" idx="11"/>
          </p:nvPr>
        </p:nvSpPr>
        <p:spPr/>
        <p:txBody>
          <a:bodyPr/>
          <a:lstStyle>
            <a:lvl1pPr>
              <a:defRPr/>
            </a:lvl1pPr>
          </a:lstStyle>
          <a:p>
            <a:pPr>
              <a:defRPr/>
            </a:pPr>
            <a:endParaRPr lang="de-CH" altLang="de-DE"/>
          </a:p>
        </p:txBody>
      </p:sp>
      <p:sp>
        <p:nvSpPr>
          <p:cNvPr id="10" name="Rectangle 6">
            <a:extLst>
              <a:ext uri="{FF2B5EF4-FFF2-40B4-BE49-F238E27FC236}">
                <a16:creationId xmlns:a16="http://schemas.microsoft.com/office/drawing/2014/main" id="{A3BBAA33-D42F-4906-9D20-9395D3991D8F}"/>
              </a:ext>
            </a:extLst>
          </p:cNvPr>
          <p:cNvSpPr>
            <a:spLocks noGrp="1" noChangeArrowheads="1"/>
          </p:cNvSpPr>
          <p:nvPr>
            <p:ph type="sldNum" sz="quarter" idx="12"/>
          </p:nvPr>
        </p:nvSpPr>
        <p:spPr/>
        <p:txBody>
          <a:bodyPr/>
          <a:lstStyle>
            <a:lvl1pPr>
              <a:defRPr/>
            </a:lvl1pPr>
          </a:lstStyle>
          <a:p>
            <a:fld id="{C26E44B7-DFC1-45BE-B520-2A367584400B}" type="slidenum">
              <a:rPr lang="de-CH" altLang="de-DE"/>
              <a:pPr/>
              <a:t>‹Nr.›</a:t>
            </a:fld>
            <a:endParaRPr lang="de-CH" altLang="de-DE"/>
          </a:p>
        </p:txBody>
      </p:sp>
    </p:spTree>
    <p:extLst>
      <p:ext uri="{BB962C8B-B14F-4D97-AF65-F5344CB8AC3E}">
        <p14:creationId xmlns:p14="http://schemas.microsoft.com/office/powerpoint/2010/main" val="2592128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AFF0A9-1C61-41AE-A822-6C23534AF0BC}"/>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B2F0F24D-F7C6-46C0-B7C3-22F202C2614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a:extLst>
              <a:ext uri="{FF2B5EF4-FFF2-40B4-BE49-F238E27FC236}">
                <a16:creationId xmlns:a16="http://schemas.microsoft.com/office/drawing/2014/main" id="{F32205A2-9098-42AC-B8DD-742DC0F4C08D}"/>
              </a:ext>
            </a:extLst>
          </p:cNvPr>
          <p:cNvSpPr>
            <a:spLocks noGrp="1" noChangeArrowheads="1"/>
          </p:cNvSpPr>
          <p:nvPr>
            <p:ph type="dt" sz="half" idx="10"/>
          </p:nvPr>
        </p:nvSpPr>
        <p:spPr>
          <a:ln/>
        </p:spPr>
        <p:txBody>
          <a:bodyPr/>
          <a:lstStyle>
            <a:lvl1pPr>
              <a:defRPr/>
            </a:lvl1pPr>
          </a:lstStyle>
          <a:p>
            <a:pPr>
              <a:defRPr/>
            </a:pPr>
            <a:endParaRPr lang="de-CH" altLang="de-DE"/>
          </a:p>
        </p:txBody>
      </p:sp>
      <p:sp>
        <p:nvSpPr>
          <p:cNvPr id="5" name="Rectangle 5">
            <a:extLst>
              <a:ext uri="{FF2B5EF4-FFF2-40B4-BE49-F238E27FC236}">
                <a16:creationId xmlns:a16="http://schemas.microsoft.com/office/drawing/2014/main" id="{79C53AE3-3417-4E67-AF7E-92CC93DBCB95}"/>
              </a:ext>
            </a:extLst>
          </p:cNvPr>
          <p:cNvSpPr>
            <a:spLocks noGrp="1" noChangeArrowheads="1"/>
          </p:cNvSpPr>
          <p:nvPr>
            <p:ph type="ftr" sz="quarter" idx="11"/>
          </p:nvPr>
        </p:nvSpPr>
        <p:spPr>
          <a:ln/>
        </p:spPr>
        <p:txBody>
          <a:bodyPr/>
          <a:lstStyle>
            <a:lvl1pPr>
              <a:defRPr/>
            </a:lvl1pPr>
          </a:lstStyle>
          <a:p>
            <a:pPr>
              <a:defRPr/>
            </a:pPr>
            <a:endParaRPr lang="de-CH" altLang="de-DE"/>
          </a:p>
        </p:txBody>
      </p:sp>
      <p:sp>
        <p:nvSpPr>
          <p:cNvPr id="6" name="Rectangle 6">
            <a:extLst>
              <a:ext uri="{FF2B5EF4-FFF2-40B4-BE49-F238E27FC236}">
                <a16:creationId xmlns:a16="http://schemas.microsoft.com/office/drawing/2014/main" id="{CF82D482-B9F9-46F8-A71B-7587951A1784}"/>
              </a:ext>
            </a:extLst>
          </p:cNvPr>
          <p:cNvSpPr>
            <a:spLocks noGrp="1" noChangeArrowheads="1"/>
          </p:cNvSpPr>
          <p:nvPr>
            <p:ph type="sldNum" sz="quarter" idx="12"/>
          </p:nvPr>
        </p:nvSpPr>
        <p:spPr>
          <a:ln/>
        </p:spPr>
        <p:txBody>
          <a:bodyPr/>
          <a:lstStyle>
            <a:lvl1pPr>
              <a:defRPr/>
            </a:lvl1pPr>
          </a:lstStyle>
          <a:p>
            <a:fld id="{39088842-A7A2-44AA-B575-0EE03B840280}" type="slidenum">
              <a:rPr lang="de-CH" altLang="de-DE"/>
              <a:pPr/>
              <a:t>‹Nr.›</a:t>
            </a:fld>
            <a:endParaRPr lang="de-CH" altLang="de-DE"/>
          </a:p>
        </p:txBody>
      </p:sp>
    </p:spTree>
    <p:extLst>
      <p:ext uri="{BB962C8B-B14F-4D97-AF65-F5344CB8AC3E}">
        <p14:creationId xmlns:p14="http://schemas.microsoft.com/office/powerpoint/2010/main" val="1321428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4E17BB-FB4B-4CC4-90E0-4CB86695B8FD}"/>
              </a:ext>
            </a:extLst>
          </p:cNvPr>
          <p:cNvSpPr>
            <a:spLocks noGrp="1"/>
          </p:cNvSpPr>
          <p:nvPr>
            <p:ph type="title"/>
          </p:nvPr>
        </p:nvSpPr>
        <p:spPr>
          <a:xfrm>
            <a:off x="831851" y="1709739"/>
            <a:ext cx="10515600" cy="2852737"/>
          </a:xfrm>
        </p:spPr>
        <p:txBody>
          <a:bodyPr/>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DD4F95B1-BA98-4D46-AB10-28F0881B4E80}"/>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Rectangle 4">
            <a:extLst>
              <a:ext uri="{FF2B5EF4-FFF2-40B4-BE49-F238E27FC236}">
                <a16:creationId xmlns:a16="http://schemas.microsoft.com/office/drawing/2014/main" id="{5B07A67C-9AFE-496B-AA84-8AC41801C319}"/>
              </a:ext>
            </a:extLst>
          </p:cNvPr>
          <p:cNvSpPr>
            <a:spLocks noGrp="1" noChangeArrowheads="1"/>
          </p:cNvSpPr>
          <p:nvPr>
            <p:ph type="dt" sz="half" idx="10"/>
          </p:nvPr>
        </p:nvSpPr>
        <p:spPr>
          <a:ln/>
        </p:spPr>
        <p:txBody>
          <a:bodyPr/>
          <a:lstStyle>
            <a:lvl1pPr>
              <a:defRPr/>
            </a:lvl1pPr>
          </a:lstStyle>
          <a:p>
            <a:pPr>
              <a:defRPr/>
            </a:pPr>
            <a:endParaRPr lang="de-CH" altLang="de-DE"/>
          </a:p>
        </p:txBody>
      </p:sp>
      <p:sp>
        <p:nvSpPr>
          <p:cNvPr id="5" name="Rectangle 5">
            <a:extLst>
              <a:ext uri="{FF2B5EF4-FFF2-40B4-BE49-F238E27FC236}">
                <a16:creationId xmlns:a16="http://schemas.microsoft.com/office/drawing/2014/main" id="{325CFF70-933B-4763-85B4-DB28981D6C2D}"/>
              </a:ext>
            </a:extLst>
          </p:cNvPr>
          <p:cNvSpPr>
            <a:spLocks noGrp="1" noChangeArrowheads="1"/>
          </p:cNvSpPr>
          <p:nvPr>
            <p:ph type="ftr" sz="quarter" idx="11"/>
          </p:nvPr>
        </p:nvSpPr>
        <p:spPr>
          <a:ln/>
        </p:spPr>
        <p:txBody>
          <a:bodyPr/>
          <a:lstStyle>
            <a:lvl1pPr>
              <a:defRPr/>
            </a:lvl1pPr>
          </a:lstStyle>
          <a:p>
            <a:pPr>
              <a:defRPr/>
            </a:pPr>
            <a:endParaRPr lang="de-CH" altLang="de-DE"/>
          </a:p>
        </p:txBody>
      </p:sp>
      <p:sp>
        <p:nvSpPr>
          <p:cNvPr id="6" name="Rectangle 6">
            <a:extLst>
              <a:ext uri="{FF2B5EF4-FFF2-40B4-BE49-F238E27FC236}">
                <a16:creationId xmlns:a16="http://schemas.microsoft.com/office/drawing/2014/main" id="{891A55DE-7299-4CEF-A305-FE7C20B18DD9}"/>
              </a:ext>
            </a:extLst>
          </p:cNvPr>
          <p:cNvSpPr>
            <a:spLocks noGrp="1" noChangeArrowheads="1"/>
          </p:cNvSpPr>
          <p:nvPr>
            <p:ph type="sldNum" sz="quarter" idx="12"/>
          </p:nvPr>
        </p:nvSpPr>
        <p:spPr>
          <a:ln/>
        </p:spPr>
        <p:txBody>
          <a:bodyPr/>
          <a:lstStyle>
            <a:lvl1pPr>
              <a:defRPr/>
            </a:lvl1pPr>
          </a:lstStyle>
          <a:p>
            <a:fld id="{CC07E6F9-1D04-4B1C-9640-CB3F44E551C4}" type="slidenum">
              <a:rPr lang="de-CH" altLang="de-DE"/>
              <a:pPr/>
              <a:t>‹Nr.›</a:t>
            </a:fld>
            <a:endParaRPr lang="de-CH" altLang="de-DE"/>
          </a:p>
        </p:txBody>
      </p:sp>
    </p:spTree>
    <p:extLst>
      <p:ext uri="{BB962C8B-B14F-4D97-AF65-F5344CB8AC3E}">
        <p14:creationId xmlns:p14="http://schemas.microsoft.com/office/powerpoint/2010/main" val="4220540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2C22CB-AD74-4611-81A7-1A2EBB83F234}"/>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96A7D5F5-3009-4C41-BFEA-33C7AC8E33B0}"/>
              </a:ext>
            </a:extLst>
          </p:cNvPr>
          <p:cNvSpPr>
            <a:spLocks noGrp="1"/>
          </p:cNvSpPr>
          <p:nvPr>
            <p:ph sz="half" idx="1"/>
          </p:nvPr>
        </p:nvSpPr>
        <p:spPr>
          <a:xfrm>
            <a:off x="609600" y="1600201"/>
            <a:ext cx="5384800" cy="45307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1906CC8A-E9AE-4198-BE91-5AD97CBF270A}"/>
              </a:ext>
            </a:extLst>
          </p:cNvPr>
          <p:cNvSpPr>
            <a:spLocks noGrp="1"/>
          </p:cNvSpPr>
          <p:nvPr>
            <p:ph sz="half" idx="2"/>
          </p:nvPr>
        </p:nvSpPr>
        <p:spPr>
          <a:xfrm>
            <a:off x="6197600" y="1600201"/>
            <a:ext cx="5384800" cy="45307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4">
            <a:extLst>
              <a:ext uri="{FF2B5EF4-FFF2-40B4-BE49-F238E27FC236}">
                <a16:creationId xmlns:a16="http://schemas.microsoft.com/office/drawing/2014/main" id="{B0C2642D-7BAE-41A8-A18A-68E6C6ACF45D}"/>
              </a:ext>
            </a:extLst>
          </p:cNvPr>
          <p:cNvSpPr>
            <a:spLocks noGrp="1" noChangeArrowheads="1"/>
          </p:cNvSpPr>
          <p:nvPr>
            <p:ph type="dt" sz="half" idx="10"/>
          </p:nvPr>
        </p:nvSpPr>
        <p:spPr>
          <a:ln/>
        </p:spPr>
        <p:txBody>
          <a:bodyPr/>
          <a:lstStyle>
            <a:lvl1pPr>
              <a:defRPr/>
            </a:lvl1pPr>
          </a:lstStyle>
          <a:p>
            <a:pPr>
              <a:defRPr/>
            </a:pPr>
            <a:endParaRPr lang="de-CH" altLang="de-DE"/>
          </a:p>
        </p:txBody>
      </p:sp>
      <p:sp>
        <p:nvSpPr>
          <p:cNvPr id="6" name="Rectangle 5">
            <a:extLst>
              <a:ext uri="{FF2B5EF4-FFF2-40B4-BE49-F238E27FC236}">
                <a16:creationId xmlns:a16="http://schemas.microsoft.com/office/drawing/2014/main" id="{FB1DA218-5DB3-49F4-93E5-0F1AFF3E9B53}"/>
              </a:ext>
            </a:extLst>
          </p:cNvPr>
          <p:cNvSpPr>
            <a:spLocks noGrp="1" noChangeArrowheads="1"/>
          </p:cNvSpPr>
          <p:nvPr>
            <p:ph type="ftr" sz="quarter" idx="11"/>
          </p:nvPr>
        </p:nvSpPr>
        <p:spPr>
          <a:ln/>
        </p:spPr>
        <p:txBody>
          <a:bodyPr/>
          <a:lstStyle>
            <a:lvl1pPr>
              <a:defRPr/>
            </a:lvl1pPr>
          </a:lstStyle>
          <a:p>
            <a:pPr>
              <a:defRPr/>
            </a:pPr>
            <a:endParaRPr lang="de-CH" altLang="de-DE"/>
          </a:p>
        </p:txBody>
      </p:sp>
      <p:sp>
        <p:nvSpPr>
          <p:cNvPr id="7" name="Rectangle 6">
            <a:extLst>
              <a:ext uri="{FF2B5EF4-FFF2-40B4-BE49-F238E27FC236}">
                <a16:creationId xmlns:a16="http://schemas.microsoft.com/office/drawing/2014/main" id="{CB68D5B1-41A9-4961-9DB3-9AE512F8E24F}"/>
              </a:ext>
            </a:extLst>
          </p:cNvPr>
          <p:cNvSpPr>
            <a:spLocks noGrp="1" noChangeArrowheads="1"/>
          </p:cNvSpPr>
          <p:nvPr>
            <p:ph type="sldNum" sz="quarter" idx="12"/>
          </p:nvPr>
        </p:nvSpPr>
        <p:spPr>
          <a:ln/>
        </p:spPr>
        <p:txBody>
          <a:bodyPr/>
          <a:lstStyle>
            <a:lvl1pPr>
              <a:defRPr/>
            </a:lvl1pPr>
          </a:lstStyle>
          <a:p>
            <a:fld id="{7F5E319A-1010-485C-8633-4387A9070CBB}" type="slidenum">
              <a:rPr lang="de-CH" altLang="de-DE"/>
              <a:pPr/>
              <a:t>‹Nr.›</a:t>
            </a:fld>
            <a:endParaRPr lang="de-CH" altLang="de-DE"/>
          </a:p>
        </p:txBody>
      </p:sp>
    </p:spTree>
    <p:extLst>
      <p:ext uri="{BB962C8B-B14F-4D97-AF65-F5344CB8AC3E}">
        <p14:creationId xmlns:p14="http://schemas.microsoft.com/office/powerpoint/2010/main" val="543617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FFA297-1CDA-4275-B5FF-21DAA9E4BE15}"/>
              </a:ext>
            </a:extLst>
          </p:cNvPr>
          <p:cNvSpPr>
            <a:spLocks noGrp="1"/>
          </p:cNvSpPr>
          <p:nvPr>
            <p:ph type="title"/>
          </p:nvPr>
        </p:nvSpPr>
        <p:spPr>
          <a:xfrm>
            <a:off x="840317" y="365126"/>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33095E07-EF33-4718-B70C-78860367AE79}"/>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AFAC835-C163-4DB8-A216-A25186FFD48F}"/>
              </a:ext>
            </a:extLst>
          </p:cNvPr>
          <p:cNvSpPr>
            <a:spLocks noGrp="1"/>
          </p:cNvSpPr>
          <p:nvPr>
            <p:ph sz="half" idx="2"/>
          </p:nvPr>
        </p:nvSpPr>
        <p:spPr>
          <a:xfrm>
            <a:off x="840318" y="2505075"/>
            <a:ext cx="5158316"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F69FF91A-74C5-493B-9EAD-4B6637B48314}"/>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EF9B913-35B5-4B02-BB75-E8D69C8CEC29}"/>
              </a:ext>
            </a:extLst>
          </p:cNvPr>
          <p:cNvSpPr>
            <a:spLocks noGrp="1"/>
          </p:cNvSpPr>
          <p:nvPr>
            <p:ph sz="quarter" idx="4"/>
          </p:nvPr>
        </p:nvSpPr>
        <p:spPr>
          <a:xfrm>
            <a:off x="6172200" y="2505075"/>
            <a:ext cx="518371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Rectangle 4">
            <a:extLst>
              <a:ext uri="{FF2B5EF4-FFF2-40B4-BE49-F238E27FC236}">
                <a16:creationId xmlns:a16="http://schemas.microsoft.com/office/drawing/2014/main" id="{964D1E4D-AD01-4262-A743-4ED8FEE44DDE}"/>
              </a:ext>
            </a:extLst>
          </p:cNvPr>
          <p:cNvSpPr>
            <a:spLocks noGrp="1" noChangeArrowheads="1"/>
          </p:cNvSpPr>
          <p:nvPr>
            <p:ph type="dt" sz="half" idx="10"/>
          </p:nvPr>
        </p:nvSpPr>
        <p:spPr>
          <a:ln/>
        </p:spPr>
        <p:txBody>
          <a:bodyPr/>
          <a:lstStyle>
            <a:lvl1pPr>
              <a:defRPr/>
            </a:lvl1pPr>
          </a:lstStyle>
          <a:p>
            <a:pPr>
              <a:defRPr/>
            </a:pPr>
            <a:endParaRPr lang="de-CH" altLang="de-DE"/>
          </a:p>
        </p:txBody>
      </p:sp>
      <p:sp>
        <p:nvSpPr>
          <p:cNvPr id="8" name="Rectangle 5">
            <a:extLst>
              <a:ext uri="{FF2B5EF4-FFF2-40B4-BE49-F238E27FC236}">
                <a16:creationId xmlns:a16="http://schemas.microsoft.com/office/drawing/2014/main" id="{643AAD07-DA29-429F-9A86-EE5C7D9D4040}"/>
              </a:ext>
            </a:extLst>
          </p:cNvPr>
          <p:cNvSpPr>
            <a:spLocks noGrp="1" noChangeArrowheads="1"/>
          </p:cNvSpPr>
          <p:nvPr>
            <p:ph type="ftr" sz="quarter" idx="11"/>
          </p:nvPr>
        </p:nvSpPr>
        <p:spPr>
          <a:ln/>
        </p:spPr>
        <p:txBody>
          <a:bodyPr/>
          <a:lstStyle>
            <a:lvl1pPr>
              <a:defRPr/>
            </a:lvl1pPr>
          </a:lstStyle>
          <a:p>
            <a:pPr>
              <a:defRPr/>
            </a:pPr>
            <a:endParaRPr lang="de-CH" altLang="de-DE"/>
          </a:p>
        </p:txBody>
      </p:sp>
      <p:sp>
        <p:nvSpPr>
          <p:cNvPr id="9" name="Rectangle 6">
            <a:extLst>
              <a:ext uri="{FF2B5EF4-FFF2-40B4-BE49-F238E27FC236}">
                <a16:creationId xmlns:a16="http://schemas.microsoft.com/office/drawing/2014/main" id="{3F18703A-EA85-4FA1-96F4-51CE29D342D8}"/>
              </a:ext>
            </a:extLst>
          </p:cNvPr>
          <p:cNvSpPr>
            <a:spLocks noGrp="1" noChangeArrowheads="1"/>
          </p:cNvSpPr>
          <p:nvPr>
            <p:ph type="sldNum" sz="quarter" idx="12"/>
          </p:nvPr>
        </p:nvSpPr>
        <p:spPr>
          <a:ln/>
        </p:spPr>
        <p:txBody>
          <a:bodyPr/>
          <a:lstStyle>
            <a:lvl1pPr>
              <a:defRPr/>
            </a:lvl1pPr>
          </a:lstStyle>
          <a:p>
            <a:fld id="{4A93E191-B73F-4BBA-B467-EA6828C546F1}" type="slidenum">
              <a:rPr lang="de-CH" altLang="de-DE"/>
              <a:pPr/>
              <a:t>‹Nr.›</a:t>
            </a:fld>
            <a:endParaRPr lang="de-CH" altLang="de-DE"/>
          </a:p>
        </p:txBody>
      </p:sp>
    </p:spTree>
    <p:extLst>
      <p:ext uri="{BB962C8B-B14F-4D97-AF65-F5344CB8AC3E}">
        <p14:creationId xmlns:p14="http://schemas.microsoft.com/office/powerpoint/2010/main" val="4224646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2FC2F1-B443-488E-8AEA-6CBF7E778CCF}"/>
              </a:ext>
            </a:extLst>
          </p:cNvPr>
          <p:cNvSpPr>
            <a:spLocks noGrp="1"/>
          </p:cNvSpPr>
          <p:nvPr>
            <p:ph type="title"/>
          </p:nvPr>
        </p:nvSpPr>
        <p:spPr/>
        <p:txBody>
          <a:bodyPr/>
          <a:lstStyle/>
          <a:p>
            <a:r>
              <a:rPr lang="de-DE" dirty="0"/>
              <a:t>Mastertitelformat bearbeiten</a:t>
            </a:r>
            <a:endParaRPr lang="de-CH" dirty="0"/>
          </a:p>
        </p:txBody>
      </p:sp>
      <p:sp>
        <p:nvSpPr>
          <p:cNvPr id="3" name="Rectangle 4">
            <a:extLst>
              <a:ext uri="{FF2B5EF4-FFF2-40B4-BE49-F238E27FC236}">
                <a16:creationId xmlns:a16="http://schemas.microsoft.com/office/drawing/2014/main" id="{DB0C7B21-AE89-4A98-8348-066A830BE7F6}"/>
              </a:ext>
            </a:extLst>
          </p:cNvPr>
          <p:cNvSpPr>
            <a:spLocks noGrp="1" noChangeArrowheads="1"/>
          </p:cNvSpPr>
          <p:nvPr>
            <p:ph type="dt" sz="half" idx="10"/>
          </p:nvPr>
        </p:nvSpPr>
        <p:spPr>
          <a:ln/>
        </p:spPr>
        <p:txBody>
          <a:bodyPr/>
          <a:lstStyle>
            <a:lvl1pPr>
              <a:defRPr/>
            </a:lvl1pPr>
          </a:lstStyle>
          <a:p>
            <a:pPr>
              <a:defRPr/>
            </a:pPr>
            <a:endParaRPr lang="de-CH" altLang="de-DE"/>
          </a:p>
        </p:txBody>
      </p:sp>
      <p:sp>
        <p:nvSpPr>
          <p:cNvPr id="4" name="Rectangle 5">
            <a:extLst>
              <a:ext uri="{FF2B5EF4-FFF2-40B4-BE49-F238E27FC236}">
                <a16:creationId xmlns:a16="http://schemas.microsoft.com/office/drawing/2014/main" id="{97B7D4AF-F191-4701-94C2-CF3957A11D61}"/>
              </a:ext>
            </a:extLst>
          </p:cNvPr>
          <p:cNvSpPr>
            <a:spLocks noGrp="1" noChangeArrowheads="1"/>
          </p:cNvSpPr>
          <p:nvPr>
            <p:ph type="ftr" sz="quarter" idx="11"/>
          </p:nvPr>
        </p:nvSpPr>
        <p:spPr>
          <a:ln/>
        </p:spPr>
        <p:txBody>
          <a:bodyPr/>
          <a:lstStyle>
            <a:lvl1pPr>
              <a:defRPr/>
            </a:lvl1pPr>
          </a:lstStyle>
          <a:p>
            <a:pPr>
              <a:defRPr/>
            </a:pPr>
            <a:endParaRPr lang="de-CH" altLang="de-DE"/>
          </a:p>
        </p:txBody>
      </p:sp>
      <p:sp>
        <p:nvSpPr>
          <p:cNvPr id="5" name="Rectangle 6">
            <a:extLst>
              <a:ext uri="{FF2B5EF4-FFF2-40B4-BE49-F238E27FC236}">
                <a16:creationId xmlns:a16="http://schemas.microsoft.com/office/drawing/2014/main" id="{44A08B9A-28EF-4A4E-ACC0-0D01ACDD72E5}"/>
              </a:ext>
            </a:extLst>
          </p:cNvPr>
          <p:cNvSpPr>
            <a:spLocks noGrp="1" noChangeArrowheads="1"/>
          </p:cNvSpPr>
          <p:nvPr>
            <p:ph type="sldNum" sz="quarter" idx="12"/>
          </p:nvPr>
        </p:nvSpPr>
        <p:spPr>
          <a:ln/>
        </p:spPr>
        <p:txBody>
          <a:bodyPr/>
          <a:lstStyle>
            <a:lvl1pPr>
              <a:defRPr/>
            </a:lvl1pPr>
          </a:lstStyle>
          <a:p>
            <a:fld id="{F7F82C27-E908-4237-BF5A-D4A03B20BA78}" type="slidenum">
              <a:rPr lang="de-CH" altLang="de-DE"/>
              <a:pPr/>
              <a:t>‹Nr.›</a:t>
            </a:fld>
            <a:endParaRPr lang="de-CH" altLang="de-DE"/>
          </a:p>
        </p:txBody>
      </p:sp>
    </p:spTree>
    <p:extLst>
      <p:ext uri="{BB962C8B-B14F-4D97-AF65-F5344CB8AC3E}">
        <p14:creationId xmlns:p14="http://schemas.microsoft.com/office/powerpoint/2010/main" val="1258039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80188B1-F758-4128-85CC-B9D26A73F1F2}"/>
              </a:ext>
            </a:extLst>
          </p:cNvPr>
          <p:cNvSpPr>
            <a:spLocks noGrp="1" noChangeArrowheads="1"/>
          </p:cNvSpPr>
          <p:nvPr>
            <p:ph type="dt" sz="half" idx="10"/>
          </p:nvPr>
        </p:nvSpPr>
        <p:spPr>
          <a:ln/>
        </p:spPr>
        <p:txBody>
          <a:bodyPr/>
          <a:lstStyle>
            <a:lvl1pPr>
              <a:defRPr/>
            </a:lvl1pPr>
          </a:lstStyle>
          <a:p>
            <a:pPr>
              <a:defRPr/>
            </a:pPr>
            <a:endParaRPr lang="de-CH" altLang="de-DE"/>
          </a:p>
        </p:txBody>
      </p:sp>
      <p:sp>
        <p:nvSpPr>
          <p:cNvPr id="3" name="Rectangle 5">
            <a:extLst>
              <a:ext uri="{FF2B5EF4-FFF2-40B4-BE49-F238E27FC236}">
                <a16:creationId xmlns:a16="http://schemas.microsoft.com/office/drawing/2014/main" id="{F0F98E1D-9869-4923-9AFD-D160301A710B}"/>
              </a:ext>
            </a:extLst>
          </p:cNvPr>
          <p:cNvSpPr>
            <a:spLocks noGrp="1" noChangeArrowheads="1"/>
          </p:cNvSpPr>
          <p:nvPr>
            <p:ph type="ftr" sz="quarter" idx="11"/>
          </p:nvPr>
        </p:nvSpPr>
        <p:spPr>
          <a:ln/>
        </p:spPr>
        <p:txBody>
          <a:bodyPr/>
          <a:lstStyle>
            <a:lvl1pPr>
              <a:defRPr/>
            </a:lvl1pPr>
          </a:lstStyle>
          <a:p>
            <a:pPr>
              <a:defRPr/>
            </a:pPr>
            <a:endParaRPr lang="de-CH" altLang="de-DE"/>
          </a:p>
        </p:txBody>
      </p:sp>
      <p:sp>
        <p:nvSpPr>
          <p:cNvPr id="4" name="Rectangle 6">
            <a:extLst>
              <a:ext uri="{FF2B5EF4-FFF2-40B4-BE49-F238E27FC236}">
                <a16:creationId xmlns:a16="http://schemas.microsoft.com/office/drawing/2014/main" id="{573F0079-2826-4BAD-B5A4-D46131838B08}"/>
              </a:ext>
            </a:extLst>
          </p:cNvPr>
          <p:cNvSpPr>
            <a:spLocks noGrp="1" noChangeArrowheads="1"/>
          </p:cNvSpPr>
          <p:nvPr>
            <p:ph type="sldNum" sz="quarter" idx="12"/>
          </p:nvPr>
        </p:nvSpPr>
        <p:spPr>
          <a:ln/>
        </p:spPr>
        <p:txBody>
          <a:bodyPr/>
          <a:lstStyle>
            <a:lvl1pPr>
              <a:defRPr/>
            </a:lvl1pPr>
          </a:lstStyle>
          <a:p>
            <a:fld id="{9E66ABD4-347D-4D9E-B30E-8DA5B8B18E09}" type="slidenum">
              <a:rPr lang="de-CH" altLang="de-DE"/>
              <a:pPr/>
              <a:t>‹Nr.›</a:t>
            </a:fld>
            <a:endParaRPr lang="de-CH" altLang="de-DE"/>
          </a:p>
        </p:txBody>
      </p:sp>
    </p:spTree>
    <p:extLst>
      <p:ext uri="{BB962C8B-B14F-4D97-AF65-F5344CB8AC3E}">
        <p14:creationId xmlns:p14="http://schemas.microsoft.com/office/powerpoint/2010/main" val="2666520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90C89-078A-4426-8312-0A8EC3D63D56}"/>
              </a:ext>
            </a:extLst>
          </p:cNvPr>
          <p:cNvSpPr>
            <a:spLocks noGrp="1"/>
          </p:cNvSpPr>
          <p:nvPr>
            <p:ph type="title"/>
          </p:nvPr>
        </p:nvSpPr>
        <p:spPr>
          <a:xfrm>
            <a:off x="840318" y="457200"/>
            <a:ext cx="3932767" cy="1600200"/>
          </a:xfrm>
        </p:spPr>
        <p:txBody>
          <a:bodyPr/>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E20BCD4F-30AB-48B5-828D-34E3DAAD8197}"/>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C61A217C-C496-42B3-A790-E7652D3C98AF}"/>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Rectangle 4">
            <a:extLst>
              <a:ext uri="{FF2B5EF4-FFF2-40B4-BE49-F238E27FC236}">
                <a16:creationId xmlns:a16="http://schemas.microsoft.com/office/drawing/2014/main" id="{FF8BAE35-044A-4B72-A945-13B3190952C8}"/>
              </a:ext>
            </a:extLst>
          </p:cNvPr>
          <p:cNvSpPr>
            <a:spLocks noGrp="1" noChangeArrowheads="1"/>
          </p:cNvSpPr>
          <p:nvPr>
            <p:ph type="dt" sz="half" idx="10"/>
          </p:nvPr>
        </p:nvSpPr>
        <p:spPr>
          <a:ln/>
        </p:spPr>
        <p:txBody>
          <a:bodyPr/>
          <a:lstStyle>
            <a:lvl1pPr>
              <a:defRPr/>
            </a:lvl1pPr>
          </a:lstStyle>
          <a:p>
            <a:pPr>
              <a:defRPr/>
            </a:pPr>
            <a:endParaRPr lang="de-CH" altLang="de-DE"/>
          </a:p>
        </p:txBody>
      </p:sp>
      <p:sp>
        <p:nvSpPr>
          <p:cNvPr id="6" name="Rectangle 5">
            <a:extLst>
              <a:ext uri="{FF2B5EF4-FFF2-40B4-BE49-F238E27FC236}">
                <a16:creationId xmlns:a16="http://schemas.microsoft.com/office/drawing/2014/main" id="{D32C7FAB-5E46-4AAD-B753-0198E78BFB7D}"/>
              </a:ext>
            </a:extLst>
          </p:cNvPr>
          <p:cNvSpPr>
            <a:spLocks noGrp="1" noChangeArrowheads="1"/>
          </p:cNvSpPr>
          <p:nvPr>
            <p:ph type="ftr" sz="quarter" idx="11"/>
          </p:nvPr>
        </p:nvSpPr>
        <p:spPr>
          <a:ln/>
        </p:spPr>
        <p:txBody>
          <a:bodyPr/>
          <a:lstStyle>
            <a:lvl1pPr>
              <a:defRPr/>
            </a:lvl1pPr>
          </a:lstStyle>
          <a:p>
            <a:pPr>
              <a:defRPr/>
            </a:pPr>
            <a:endParaRPr lang="de-CH" altLang="de-DE"/>
          </a:p>
        </p:txBody>
      </p:sp>
      <p:sp>
        <p:nvSpPr>
          <p:cNvPr id="7" name="Rectangle 6">
            <a:extLst>
              <a:ext uri="{FF2B5EF4-FFF2-40B4-BE49-F238E27FC236}">
                <a16:creationId xmlns:a16="http://schemas.microsoft.com/office/drawing/2014/main" id="{0C3E43AB-46AF-4F8D-8A34-86BB641C275A}"/>
              </a:ext>
            </a:extLst>
          </p:cNvPr>
          <p:cNvSpPr>
            <a:spLocks noGrp="1" noChangeArrowheads="1"/>
          </p:cNvSpPr>
          <p:nvPr>
            <p:ph type="sldNum" sz="quarter" idx="12"/>
          </p:nvPr>
        </p:nvSpPr>
        <p:spPr>
          <a:ln/>
        </p:spPr>
        <p:txBody>
          <a:bodyPr/>
          <a:lstStyle>
            <a:lvl1pPr>
              <a:defRPr/>
            </a:lvl1pPr>
          </a:lstStyle>
          <a:p>
            <a:fld id="{9F1D8997-1B7D-4F94-92F0-9DA7BF4F1E90}" type="slidenum">
              <a:rPr lang="de-CH" altLang="de-DE"/>
              <a:pPr/>
              <a:t>‹Nr.›</a:t>
            </a:fld>
            <a:endParaRPr lang="de-CH" altLang="de-DE"/>
          </a:p>
        </p:txBody>
      </p:sp>
    </p:spTree>
    <p:extLst>
      <p:ext uri="{BB962C8B-B14F-4D97-AF65-F5344CB8AC3E}">
        <p14:creationId xmlns:p14="http://schemas.microsoft.com/office/powerpoint/2010/main" val="2704409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gesordnung">
    <p:spTree>
      <p:nvGrpSpPr>
        <p:cNvPr id="1" name=""/>
        <p:cNvGrpSpPr/>
        <p:nvPr/>
      </p:nvGrpSpPr>
      <p:grpSpPr>
        <a:xfrm>
          <a:off x="0" y="0"/>
          <a:ext cx="0" cy="0"/>
          <a:chOff x="0" y="0"/>
          <a:chExt cx="0" cy="0"/>
        </a:xfrm>
      </p:grpSpPr>
      <p:sp useBgFill="1">
        <p:nvSpPr>
          <p:cNvPr id="7" name="Rechteck 6">
            <a:extLst>
              <a:ext uri="{FF2B5EF4-FFF2-40B4-BE49-F238E27FC236}">
                <a16:creationId xmlns:a16="http://schemas.microsoft.com/office/drawing/2014/main" id="{74716EF3-1422-48C0-BC49-14FAC3550FC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8" name="Rechteck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Titel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rtlCol="0" anchor="b"/>
          <a:lstStyle>
            <a:lvl1pPr>
              <a:defRPr spc="-20" baseline="0">
                <a:solidFill>
                  <a:schemeClr val="bg1"/>
                </a:solidFill>
              </a:defRPr>
            </a:lvl1pPr>
          </a:lstStyle>
          <a:p>
            <a:pPr rtl="0"/>
            <a:r>
              <a:rPr lang="de-DE" noProof="0">
                <a:solidFill>
                  <a:srgbClr val="FFFFFF"/>
                </a:solidFill>
              </a:rPr>
              <a:t>Mastertitelformat bearbeiten</a:t>
            </a:r>
            <a:endParaRPr lang="de-DE" noProof="0" dirty="0">
              <a:solidFill>
                <a:srgbClr val="FFFFFF"/>
              </a:solidFill>
            </a:endParaRPr>
          </a:p>
        </p:txBody>
      </p:sp>
      <p:sp>
        <p:nvSpPr>
          <p:cNvPr id="13" name="Fußzeilenplatzhalter 4">
            <a:extLst>
              <a:ext uri="{FF2B5EF4-FFF2-40B4-BE49-F238E27FC236}">
                <a16:creationId xmlns:a16="http://schemas.microsoft.com/office/drawing/2014/main" id="{D946F5EF-2C45-4A87-A1DD-BD2A6FB91BC5}"/>
              </a:ext>
            </a:extLst>
          </p:cNvPr>
          <p:cNvSpPr>
            <a:spLocks noGrp="1"/>
          </p:cNvSpPr>
          <p:nvPr>
            <p:ph type="ftr" sz="quarter" idx="11"/>
          </p:nvPr>
        </p:nvSpPr>
        <p:spPr>
          <a:xfrm>
            <a:off x="199277" y="6356350"/>
            <a:ext cx="3749040" cy="365125"/>
          </a:xfrm>
        </p:spPr>
        <p:txBody>
          <a:bodyPr rtlCol="0"/>
          <a:lstStyle>
            <a:lvl1pPr>
              <a:defRPr>
                <a:solidFill>
                  <a:schemeClr val="bg1"/>
                </a:solidFill>
              </a:defRPr>
            </a:lvl1pPr>
          </a:lstStyle>
          <a:p>
            <a:pPr rtl="0"/>
            <a:r>
              <a:rPr lang="de-DE" noProof="0" dirty="0"/>
              <a:t>Titel der Präsentation</a:t>
            </a:r>
          </a:p>
        </p:txBody>
      </p:sp>
      <p:sp>
        <p:nvSpPr>
          <p:cNvPr id="19" name="Bildplatzhalter 16">
            <a:extLst>
              <a:ext uri="{FF2B5EF4-FFF2-40B4-BE49-F238E27FC236}">
                <a16:creationId xmlns:a16="http://schemas.microsoft.com/office/drawing/2014/main" id="{B1A8891C-A2D4-4238-ABCE-62AB3A9121A5}"/>
              </a:ext>
            </a:extLst>
          </p:cNvPr>
          <p:cNvSpPr>
            <a:spLocks noGrp="1"/>
          </p:cNvSpPr>
          <p:nvPr>
            <p:ph type="pic" sz="quarter" idx="13" hasCustomPrompt="1"/>
          </p:nvPr>
        </p:nvSpPr>
        <p:spPr>
          <a:xfrm>
            <a:off x="4076700" y="0"/>
            <a:ext cx="4038600" cy="3429000"/>
          </a:xfrm>
        </p:spPr>
        <p:txBody>
          <a:bodyPr rtlCol="0"/>
          <a:lstStyle>
            <a:lvl1pPr marL="0" indent="0" algn="ctr">
              <a:buNone/>
              <a:defRPr/>
            </a:lvl1pPr>
          </a:lstStyle>
          <a:p>
            <a:pPr rtl="0"/>
            <a:r>
              <a:rPr lang="de-DE" noProof="0" dirty="0"/>
              <a:t>Zum Hinzufügen eines Fotos klicken</a:t>
            </a:r>
          </a:p>
        </p:txBody>
      </p:sp>
      <p:sp>
        <p:nvSpPr>
          <p:cNvPr id="20" name="Bildplatzhalter 16">
            <a:extLst>
              <a:ext uri="{FF2B5EF4-FFF2-40B4-BE49-F238E27FC236}">
                <a16:creationId xmlns:a16="http://schemas.microsoft.com/office/drawing/2014/main" id="{7B51DFB6-C977-4551-BE38-57688D7FF0B7}"/>
              </a:ext>
            </a:extLst>
          </p:cNvPr>
          <p:cNvSpPr>
            <a:spLocks noGrp="1"/>
          </p:cNvSpPr>
          <p:nvPr>
            <p:ph type="pic" sz="quarter" idx="14" hasCustomPrompt="1"/>
          </p:nvPr>
        </p:nvSpPr>
        <p:spPr>
          <a:xfrm>
            <a:off x="8115300" y="0"/>
            <a:ext cx="4076701" cy="3429000"/>
          </a:xfrm>
        </p:spPr>
        <p:txBody>
          <a:bodyPr rtlCol="0"/>
          <a:lstStyle>
            <a:lvl1pPr marL="0" indent="0" algn="ctr">
              <a:buNone/>
              <a:defRPr/>
            </a:lvl1pPr>
          </a:lstStyle>
          <a:p>
            <a:pPr rtl="0"/>
            <a:r>
              <a:rPr lang="de-DE" noProof="0" dirty="0"/>
              <a:t>Zum Hinzufügen eines Fotos klicken</a:t>
            </a:r>
          </a:p>
        </p:txBody>
      </p:sp>
      <p:sp>
        <p:nvSpPr>
          <p:cNvPr id="24" name="Textplatzhalt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3841750"/>
            <a:ext cx="6599238" cy="2296083"/>
          </a:xfrm>
        </p:spPr>
        <p:txBody>
          <a:bodyPr rtlCol="0">
            <a:normAutofit/>
          </a:bodyPr>
          <a:lstStyle>
            <a:lvl1pPr marL="342900" indent="-342900">
              <a:buFont typeface="Arial" panose="020B0604020202020204" pitchFamily="34" charset="0"/>
              <a:buChar char="•"/>
              <a:defRPr sz="2000"/>
            </a:lvl1pPr>
          </a:lstStyle>
          <a:p>
            <a:pPr lvl="0" rtl="0"/>
            <a:r>
              <a:rPr lang="de-DE" noProof="0" dirty="0"/>
              <a:t>Klicken Sie, um Text hinzuzufügen.</a:t>
            </a:r>
          </a:p>
        </p:txBody>
      </p:sp>
      <p:sp>
        <p:nvSpPr>
          <p:cNvPr id="14" name="Datumsplatzhalter 3">
            <a:extLst>
              <a:ext uri="{FF2B5EF4-FFF2-40B4-BE49-F238E27FC236}">
                <a16:creationId xmlns:a16="http://schemas.microsoft.com/office/drawing/2014/main" id="{9188F17E-DD3B-4CCC-957F-5A6914488466}"/>
              </a:ext>
            </a:extLst>
          </p:cNvPr>
          <p:cNvSpPr>
            <a:spLocks noGrp="1"/>
          </p:cNvSpPr>
          <p:nvPr>
            <p:ph type="dt" sz="half" idx="10"/>
          </p:nvPr>
        </p:nvSpPr>
        <p:spPr>
          <a:xfrm>
            <a:off x="7013448" y="6355080"/>
            <a:ext cx="4352544" cy="365125"/>
          </a:xfrm>
        </p:spPr>
        <p:txBody>
          <a:bodyPr rtlCol="0"/>
          <a:lstStyle>
            <a:lvl1pPr>
              <a:defRPr/>
            </a:lvl1pPr>
          </a:lstStyle>
          <a:p>
            <a:pPr rtl="0">
              <a:defRPr/>
            </a:pPr>
            <a:r>
              <a:rPr lang="de-DE" noProof="0" dirty="0">
                <a:solidFill>
                  <a:prstClr val="black"/>
                </a:solidFill>
              </a:rPr>
              <a:t>20XX</a:t>
            </a:r>
          </a:p>
        </p:txBody>
      </p:sp>
      <p:sp>
        <p:nvSpPr>
          <p:cNvPr id="15" name="Foliennummernplatzhalter 5">
            <a:extLst>
              <a:ext uri="{FF2B5EF4-FFF2-40B4-BE49-F238E27FC236}">
                <a16:creationId xmlns:a16="http://schemas.microsoft.com/office/drawing/2014/main" id="{2A0235C7-971D-4E52-B991-EFA44A9AFC33}"/>
              </a:ext>
            </a:extLst>
          </p:cNvPr>
          <p:cNvSpPr>
            <a:spLocks noGrp="1"/>
          </p:cNvSpPr>
          <p:nvPr>
            <p:ph type="sldNum" sz="quarter" idx="12"/>
          </p:nvPr>
        </p:nvSpPr>
        <p:spPr>
          <a:xfrm>
            <a:off x="11365992" y="6356350"/>
            <a:ext cx="630936" cy="36512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de-DE"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643672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D9D2BA-B4CA-4A13-BB1B-E4CC8868D6D3}"/>
              </a:ext>
            </a:extLst>
          </p:cNvPr>
          <p:cNvSpPr>
            <a:spLocks noGrp="1"/>
          </p:cNvSpPr>
          <p:nvPr>
            <p:ph type="title"/>
          </p:nvPr>
        </p:nvSpPr>
        <p:spPr>
          <a:xfrm>
            <a:off x="840318" y="457200"/>
            <a:ext cx="3932767" cy="1600200"/>
          </a:xfrm>
        </p:spPr>
        <p:txBody>
          <a:bodyPr/>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84B68C82-80C2-4388-8313-52FE4F71C80C}"/>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a:p>
        </p:txBody>
      </p:sp>
      <p:sp>
        <p:nvSpPr>
          <p:cNvPr id="4" name="Textplatzhalter 3">
            <a:extLst>
              <a:ext uri="{FF2B5EF4-FFF2-40B4-BE49-F238E27FC236}">
                <a16:creationId xmlns:a16="http://schemas.microsoft.com/office/drawing/2014/main" id="{E3AE5544-C7D3-4DF4-A563-30A076C92798}"/>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Rectangle 4">
            <a:extLst>
              <a:ext uri="{FF2B5EF4-FFF2-40B4-BE49-F238E27FC236}">
                <a16:creationId xmlns:a16="http://schemas.microsoft.com/office/drawing/2014/main" id="{DFE357DD-8316-4598-9786-CDBC39592991}"/>
              </a:ext>
            </a:extLst>
          </p:cNvPr>
          <p:cNvSpPr>
            <a:spLocks noGrp="1" noChangeArrowheads="1"/>
          </p:cNvSpPr>
          <p:nvPr>
            <p:ph type="dt" sz="half" idx="10"/>
          </p:nvPr>
        </p:nvSpPr>
        <p:spPr>
          <a:ln/>
        </p:spPr>
        <p:txBody>
          <a:bodyPr/>
          <a:lstStyle>
            <a:lvl1pPr>
              <a:defRPr/>
            </a:lvl1pPr>
          </a:lstStyle>
          <a:p>
            <a:pPr>
              <a:defRPr/>
            </a:pPr>
            <a:endParaRPr lang="de-CH" altLang="de-DE"/>
          </a:p>
        </p:txBody>
      </p:sp>
      <p:sp>
        <p:nvSpPr>
          <p:cNvPr id="6" name="Rectangle 5">
            <a:extLst>
              <a:ext uri="{FF2B5EF4-FFF2-40B4-BE49-F238E27FC236}">
                <a16:creationId xmlns:a16="http://schemas.microsoft.com/office/drawing/2014/main" id="{A6E0FE92-A774-416F-B9AA-F46BF2D5079C}"/>
              </a:ext>
            </a:extLst>
          </p:cNvPr>
          <p:cNvSpPr>
            <a:spLocks noGrp="1" noChangeArrowheads="1"/>
          </p:cNvSpPr>
          <p:nvPr>
            <p:ph type="ftr" sz="quarter" idx="11"/>
          </p:nvPr>
        </p:nvSpPr>
        <p:spPr>
          <a:ln/>
        </p:spPr>
        <p:txBody>
          <a:bodyPr/>
          <a:lstStyle>
            <a:lvl1pPr>
              <a:defRPr/>
            </a:lvl1pPr>
          </a:lstStyle>
          <a:p>
            <a:pPr>
              <a:defRPr/>
            </a:pPr>
            <a:endParaRPr lang="de-CH" altLang="de-DE"/>
          </a:p>
        </p:txBody>
      </p:sp>
      <p:sp>
        <p:nvSpPr>
          <p:cNvPr id="7" name="Rectangle 6">
            <a:extLst>
              <a:ext uri="{FF2B5EF4-FFF2-40B4-BE49-F238E27FC236}">
                <a16:creationId xmlns:a16="http://schemas.microsoft.com/office/drawing/2014/main" id="{14FCA25D-F0CD-4B0C-8AB5-A5127F414A3F}"/>
              </a:ext>
            </a:extLst>
          </p:cNvPr>
          <p:cNvSpPr>
            <a:spLocks noGrp="1" noChangeArrowheads="1"/>
          </p:cNvSpPr>
          <p:nvPr>
            <p:ph type="sldNum" sz="quarter" idx="12"/>
          </p:nvPr>
        </p:nvSpPr>
        <p:spPr>
          <a:ln/>
        </p:spPr>
        <p:txBody>
          <a:bodyPr/>
          <a:lstStyle>
            <a:lvl1pPr>
              <a:defRPr/>
            </a:lvl1pPr>
          </a:lstStyle>
          <a:p>
            <a:fld id="{C008FCD7-4BDD-4AB4-8614-18F0695CAC5E}" type="slidenum">
              <a:rPr lang="de-CH" altLang="de-DE"/>
              <a:pPr/>
              <a:t>‹Nr.›</a:t>
            </a:fld>
            <a:endParaRPr lang="de-CH" altLang="de-DE"/>
          </a:p>
        </p:txBody>
      </p:sp>
    </p:spTree>
    <p:extLst>
      <p:ext uri="{BB962C8B-B14F-4D97-AF65-F5344CB8AC3E}">
        <p14:creationId xmlns:p14="http://schemas.microsoft.com/office/powerpoint/2010/main" val="4287910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E1F7C2-FECA-4833-BEEB-99A181A3D84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0418BE9-40FC-406E-9310-5B13F36CC8D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a:extLst>
              <a:ext uri="{FF2B5EF4-FFF2-40B4-BE49-F238E27FC236}">
                <a16:creationId xmlns:a16="http://schemas.microsoft.com/office/drawing/2014/main" id="{59827FF3-9318-4E0F-85F5-7E65BC0C175C}"/>
              </a:ext>
            </a:extLst>
          </p:cNvPr>
          <p:cNvSpPr>
            <a:spLocks noGrp="1" noChangeArrowheads="1"/>
          </p:cNvSpPr>
          <p:nvPr>
            <p:ph type="dt" sz="half" idx="10"/>
          </p:nvPr>
        </p:nvSpPr>
        <p:spPr>
          <a:ln/>
        </p:spPr>
        <p:txBody>
          <a:bodyPr/>
          <a:lstStyle>
            <a:lvl1pPr>
              <a:defRPr/>
            </a:lvl1pPr>
          </a:lstStyle>
          <a:p>
            <a:pPr>
              <a:defRPr/>
            </a:pPr>
            <a:endParaRPr lang="de-CH" altLang="de-DE"/>
          </a:p>
        </p:txBody>
      </p:sp>
      <p:sp>
        <p:nvSpPr>
          <p:cNvPr id="5" name="Rectangle 5">
            <a:extLst>
              <a:ext uri="{FF2B5EF4-FFF2-40B4-BE49-F238E27FC236}">
                <a16:creationId xmlns:a16="http://schemas.microsoft.com/office/drawing/2014/main" id="{4AF94B23-BC5F-4876-B0C2-1AE401062AA7}"/>
              </a:ext>
            </a:extLst>
          </p:cNvPr>
          <p:cNvSpPr>
            <a:spLocks noGrp="1" noChangeArrowheads="1"/>
          </p:cNvSpPr>
          <p:nvPr>
            <p:ph type="ftr" sz="quarter" idx="11"/>
          </p:nvPr>
        </p:nvSpPr>
        <p:spPr>
          <a:ln/>
        </p:spPr>
        <p:txBody>
          <a:bodyPr/>
          <a:lstStyle>
            <a:lvl1pPr>
              <a:defRPr/>
            </a:lvl1pPr>
          </a:lstStyle>
          <a:p>
            <a:pPr>
              <a:defRPr/>
            </a:pPr>
            <a:endParaRPr lang="de-CH" altLang="de-DE"/>
          </a:p>
        </p:txBody>
      </p:sp>
      <p:sp>
        <p:nvSpPr>
          <p:cNvPr id="6" name="Rectangle 6">
            <a:extLst>
              <a:ext uri="{FF2B5EF4-FFF2-40B4-BE49-F238E27FC236}">
                <a16:creationId xmlns:a16="http://schemas.microsoft.com/office/drawing/2014/main" id="{94ACD25B-C497-442E-8BF0-6674F3C0FB81}"/>
              </a:ext>
            </a:extLst>
          </p:cNvPr>
          <p:cNvSpPr>
            <a:spLocks noGrp="1" noChangeArrowheads="1"/>
          </p:cNvSpPr>
          <p:nvPr>
            <p:ph type="sldNum" sz="quarter" idx="12"/>
          </p:nvPr>
        </p:nvSpPr>
        <p:spPr>
          <a:ln/>
        </p:spPr>
        <p:txBody>
          <a:bodyPr/>
          <a:lstStyle>
            <a:lvl1pPr>
              <a:defRPr/>
            </a:lvl1pPr>
          </a:lstStyle>
          <a:p>
            <a:fld id="{7910C187-70A9-4AF6-B815-8492E216A584}" type="slidenum">
              <a:rPr lang="de-CH" altLang="de-DE"/>
              <a:pPr/>
              <a:t>‹Nr.›</a:t>
            </a:fld>
            <a:endParaRPr lang="de-CH" altLang="de-DE"/>
          </a:p>
        </p:txBody>
      </p:sp>
    </p:spTree>
    <p:extLst>
      <p:ext uri="{BB962C8B-B14F-4D97-AF65-F5344CB8AC3E}">
        <p14:creationId xmlns:p14="http://schemas.microsoft.com/office/powerpoint/2010/main" val="1964149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AB31932-5FA9-4914-A4E1-D7523948EADB}"/>
              </a:ext>
            </a:extLst>
          </p:cNvPr>
          <p:cNvSpPr>
            <a:spLocks noGrp="1"/>
          </p:cNvSpPr>
          <p:nvPr>
            <p:ph type="title" orient="vert"/>
          </p:nvPr>
        </p:nvSpPr>
        <p:spPr>
          <a:xfrm>
            <a:off x="8839200" y="277813"/>
            <a:ext cx="2743200" cy="5853112"/>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15B6CF8-C8B9-4AFF-AC17-32079A425FFC}"/>
              </a:ext>
            </a:extLst>
          </p:cNvPr>
          <p:cNvSpPr>
            <a:spLocks noGrp="1"/>
          </p:cNvSpPr>
          <p:nvPr>
            <p:ph type="body" orient="vert" idx="1"/>
          </p:nvPr>
        </p:nvSpPr>
        <p:spPr>
          <a:xfrm>
            <a:off x="609600" y="277813"/>
            <a:ext cx="8026400" cy="5853112"/>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a:extLst>
              <a:ext uri="{FF2B5EF4-FFF2-40B4-BE49-F238E27FC236}">
                <a16:creationId xmlns:a16="http://schemas.microsoft.com/office/drawing/2014/main" id="{2152233B-9858-405A-8CCA-60D203521516}"/>
              </a:ext>
            </a:extLst>
          </p:cNvPr>
          <p:cNvSpPr>
            <a:spLocks noGrp="1" noChangeArrowheads="1"/>
          </p:cNvSpPr>
          <p:nvPr>
            <p:ph type="dt" sz="half" idx="10"/>
          </p:nvPr>
        </p:nvSpPr>
        <p:spPr>
          <a:ln/>
        </p:spPr>
        <p:txBody>
          <a:bodyPr/>
          <a:lstStyle>
            <a:lvl1pPr>
              <a:defRPr/>
            </a:lvl1pPr>
          </a:lstStyle>
          <a:p>
            <a:pPr>
              <a:defRPr/>
            </a:pPr>
            <a:endParaRPr lang="de-CH" altLang="de-DE"/>
          </a:p>
        </p:txBody>
      </p:sp>
      <p:sp>
        <p:nvSpPr>
          <p:cNvPr id="5" name="Rectangle 5">
            <a:extLst>
              <a:ext uri="{FF2B5EF4-FFF2-40B4-BE49-F238E27FC236}">
                <a16:creationId xmlns:a16="http://schemas.microsoft.com/office/drawing/2014/main" id="{08DB4361-2C51-4A2E-B1C6-8A48FF552E9D}"/>
              </a:ext>
            </a:extLst>
          </p:cNvPr>
          <p:cNvSpPr>
            <a:spLocks noGrp="1" noChangeArrowheads="1"/>
          </p:cNvSpPr>
          <p:nvPr>
            <p:ph type="ftr" sz="quarter" idx="11"/>
          </p:nvPr>
        </p:nvSpPr>
        <p:spPr>
          <a:ln/>
        </p:spPr>
        <p:txBody>
          <a:bodyPr/>
          <a:lstStyle>
            <a:lvl1pPr>
              <a:defRPr/>
            </a:lvl1pPr>
          </a:lstStyle>
          <a:p>
            <a:pPr>
              <a:defRPr/>
            </a:pPr>
            <a:endParaRPr lang="de-CH" altLang="de-DE"/>
          </a:p>
        </p:txBody>
      </p:sp>
      <p:sp>
        <p:nvSpPr>
          <p:cNvPr id="6" name="Rectangle 6">
            <a:extLst>
              <a:ext uri="{FF2B5EF4-FFF2-40B4-BE49-F238E27FC236}">
                <a16:creationId xmlns:a16="http://schemas.microsoft.com/office/drawing/2014/main" id="{007834D6-BAE5-42EC-8AD3-CAD74A248ABD}"/>
              </a:ext>
            </a:extLst>
          </p:cNvPr>
          <p:cNvSpPr>
            <a:spLocks noGrp="1" noChangeArrowheads="1"/>
          </p:cNvSpPr>
          <p:nvPr>
            <p:ph type="sldNum" sz="quarter" idx="12"/>
          </p:nvPr>
        </p:nvSpPr>
        <p:spPr>
          <a:ln/>
        </p:spPr>
        <p:txBody>
          <a:bodyPr/>
          <a:lstStyle>
            <a:lvl1pPr>
              <a:defRPr/>
            </a:lvl1pPr>
          </a:lstStyle>
          <a:p>
            <a:fld id="{D34F9F7B-DE3B-465D-A617-7CB88F583DA6}" type="slidenum">
              <a:rPr lang="de-CH" altLang="de-DE"/>
              <a:pPr/>
              <a:t>‹Nr.›</a:t>
            </a:fld>
            <a:endParaRPr lang="de-CH" altLang="de-DE"/>
          </a:p>
        </p:txBody>
      </p:sp>
    </p:spTree>
    <p:extLst>
      <p:ext uri="{BB962C8B-B14F-4D97-AF65-F5344CB8AC3E}">
        <p14:creationId xmlns:p14="http://schemas.microsoft.com/office/powerpoint/2010/main" val="3716574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inführun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el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rtlCol="0"/>
          <a:lstStyle>
            <a:lvl1pPr>
              <a:defRPr spc="-20" baseline="0">
                <a:solidFill>
                  <a:schemeClr val="bg1"/>
                </a:solidFill>
              </a:defRPr>
            </a:lvl1pPr>
          </a:lstStyle>
          <a:p>
            <a:pPr rtl="0"/>
            <a:r>
              <a:rPr lang="de-DE" noProof="0">
                <a:solidFill>
                  <a:srgbClr val="FFFFFF"/>
                </a:solidFill>
              </a:rPr>
              <a:t>Mastertitelformat bearbeiten</a:t>
            </a:r>
          </a:p>
        </p:txBody>
      </p:sp>
      <p:sp>
        <p:nvSpPr>
          <p:cNvPr id="12" name="Bildplatzhalt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rtlCol="0"/>
          <a:lstStyle>
            <a:lvl1pPr marL="0" indent="0" algn="ctr">
              <a:buNone/>
              <a:defRPr/>
            </a:lvl1pPr>
          </a:lstStyle>
          <a:p>
            <a:pPr rtl="0"/>
            <a:r>
              <a:rPr lang="de-DE" noProof="0"/>
              <a:t>Zum Hinzufügen eines Fotos klicken</a:t>
            </a:r>
          </a:p>
        </p:txBody>
      </p:sp>
      <p:sp>
        <p:nvSpPr>
          <p:cNvPr id="7" name="Fußzeilenplatzhalt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rtlCol="0"/>
          <a:lstStyle>
            <a:lvl1pPr>
              <a:defRPr>
                <a:solidFill>
                  <a:schemeClr val="bg1"/>
                </a:solidFill>
              </a:defRPr>
            </a:lvl1pPr>
          </a:lstStyle>
          <a:p>
            <a:pPr rtl="0"/>
            <a:r>
              <a:rPr lang="de-DE" noProof="0">
                <a:effectLst>
                  <a:outerShdw blurRad="38100" dist="38100" dir="2700000" algn="tl">
                    <a:srgbClr val="000000">
                      <a:alpha val="43137"/>
                    </a:srgbClr>
                  </a:outerShdw>
                </a:effectLst>
              </a:rPr>
              <a:t>Titel der Präsentation</a:t>
            </a:r>
          </a:p>
        </p:txBody>
      </p:sp>
      <p:sp>
        <p:nvSpPr>
          <p:cNvPr id="6" name="Inhaltsplatzhalt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rtlCol="0">
            <a:normAutofit/>
          </a:bodyPr>
          <a:lstStyle>
            <a:lvl1pPr marL="0" indent="0">
              <a:buNone/>
              <a:defRPr/>
            </a:lvl1pPr>
          </a:lstStyle>
          <a:p>
            <a:pPr lvl="0" rtl="0"/>
            <a:r>
              <a:rPr lang="de-DE" noProof="0"/>
              <a:t>Mastertextformat bearbeiten</a:t>
            </a:r>
          </a:p>
        </p:txBody>
      </p:sp>
      <p:sp>
        <p:nvSpPr>
          <p:cNvPr id="8" name="Datumsplatzhalt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rtlCol="0"/>
          <a:lstStyle>
            <a:lvl1pPr>
              <a:defRPr/>
            </a:lvl1pPr>
          </a:lstStyle>
          <a:p>
            <a:pPr rtl="0">
              <a:defRPr/>
            </a:pPr>
            <a:r>
              <a:rPr lang="de-DE" noProof="0">
                <a:solidFill>
                  <a:prstClr val="black"/>
                </a:solidFill>
              </a:rPr>
              <a:t>20XX</a:t>
            </a:r>
          </a:p>
        </p:txBody>
      </p:sp>
      <p:sp>
        <p:nvSpPr>
          <p:cNvPr id="9" name="Foliennummernplatzhalt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de-DE"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99930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chnittsumbruch">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46EB31F-C5DF-49FF-8DEA-86AC0C1860A0}"/>
              </a:ext>
              <a:ext uri="{C183D7F6-B498-43B3-948B-1728B52AA6E4}">
                <adec:decorative xmlns:adec="http://schemas.microsoft.com/office/drawing/2017/decorative" val="1"/>
              </a:ext>
            </a:extLst>
          </p:cNvPr>
          <p:cNvSpPr/>
          <p:nvPr userDrawn="1"/>
        </p:nvSpPr>
        <p:spPr>
          <a:xfrm>
            <a:off x="1" y="0"/>
            <a:ext cx="7086599" cy="45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CAB4C3"/>
              </a:solidFill>
              <a:effectLst/>
              <a:uLnTx/>
              <a:uFillTx/>
              <a:latin typeface="Avenir Next LT Pro"/>
              <a:ea typeface="+mn-ea"/>
              <a:cs typeface="+mn-cs"/>
            </a:endParaRPr>
          </a:p>
        </p:txBody>
      </p:sp>
      <p:sp>
        <p:nvSpPr>
          <p:cNvPr id="4" name="Titel 1">
            <a:extLst>
              <a:ext uri="{FF2B5EF4-FFF2-40B4-BE49-F238E27FC236}">
                <a16:creationId xmlns:a16="http://schemas.microsoft.com/office/drawing/2014/main" id="{ACFE912F-46EC-49B0-9C9A-DE9CBDF9FBBF}"/>
              </a:ext>
            </a:extLst>
          </p:cNvPr>
          <p:cNvSpPr>
            <a:spLocks noGrp="1"/>
          </p:cNvSpPr>
          <p:nvPr>
            <p:ph type="ctrTitle"/>
          </p:nvPr>
        </p:nvSpPr>
        <p:spPr>
          <a:xfrm>
            <a:off x="649045" y="753035"/>
            <a:ext cx="5945393" cy="2366683"/>
          </a:xfrm>
        </p:spPr>
        <p:txBody>
          <a:bodyPr rtlCol="0">
            <a:normAutofit/>
          </a:bodyPr>
          <a:lstStyle>
            <a:lvl1pPr>
              <a:defRPr spc="-20" baseline="0">
                <a:solidFill>
                  <a:schemeClr val="bg1"/>
                </a:solidFill>
              </a:defRPr>
            </a:lvl1pPr>
          </a:lstStyle>
          <a:p>
            <a:pPr rtl="0"/>
            <a:r>
              <a:rPr lang="de-DE" sz="6000" noProof="0"/>
              <a:t>Mastertitelformat bearbeiten</a:t>
            </a:r>
          </a:p>
        </p:txBody>
      </p:sp>
      <p:sp>
        <p:nvSpPr>
          <p:cNvPr id="5" name="Untertitel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p:spPr>
        <p:txBody>
          <a:bodyPr rtlCol="0">
            <a:normAutofit/>
          </a:bodyPr>
          <a:lstStyle>
            <a:lvl1pPr marL="0" indent="0">
              <a:buNone/>
              <a:defRPr sz="2400">
                <a:solidFill>
                  <a:schemeClr val="bg1"/>
                </a:solidFill>
              </a:defRPr>
            </a:lvl1pPr>
          </a:lstStyle>
          <a:p>
            <a:pPr rtl="0"/>
            <a:r>
              <a:rPr lang="de-DE" noProof="0"/>
              <a:t>Master-Untertitelformat bearbeiten</a:t>
            </a:r>
          </a:p>
        </p:txBody>
      </p:sp>
      <p:sp>
        <p:nvSpPr>
          <p:cNvPr id="16" name="Bildplatzhalt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p:spPr>
        <p:txBody>
          <a:bodyPr rtlCol="0"/>
          <a:lstStyle>
            <a:lvl1pPr marL="0" indent="0" algn="l">
              <a:buNone/>
              <a:defRPr/>
            </a:lvl1pPr>
          </a:lstStyle>
          <a:p>
            <a:pPr rtl="0"/>
            <a:r>
              <a:rPr lang="de-DE" noProof="0"/>
              <a:t>Zum Hinzufügen eines Fotos klicken</a:t>
            </a:r>
          </a:p>
        </p:txBody>
      </p:sp>
      <p:sp>
        <p:nvSpPr>
          <p:cNvPr id="8" name="Fußzeilenplatzhalter 4">
            <a:extLst>
              <a:ext uri="{FF2B5EF4-FFF2-40B4-BE49-F238E27FC236}">
                <a16:creationId xmlns:a16="http://schemas.microsoft.com/office/drawing/2014/main" id="{52F1BABA-5C8C-4693-BD5A-974A171125F5}"/>
              </a:ext>
            </a:extLst>
          </p:cNvPr>
          <p:cNvSpPr>
            <a:spLocks noGrp="1"/>
          </p:cNvSpPr>
          <p:nvPr>
            <p:ph type="ftr" sz="quarter" idx="11"/>
          </p:nvPr>
        </p:nvSpPr>
        <p:spPr>
          <a:xfrm>
            <a:off x="201168" y="6356350"/>
            <a:ext cx="4837176" cy="365125"/>
          </a:xfrm>
        </p:spPr>
        <p:txBody>
          <a:bodyPr rtlCol="0"/>
          <a:lstStyle>
            <a:lvl1pPr>
              <a:defRPr>
                <a:solidFill>
                  <a:schemeClr val="bg1"/>
                </a:solidFill>
              </a:defRPr>
            </a:lvl1pPr>
          </a:lstStyle>
          <a:p>
            <a:pPr rtl="0">
              <a:defRPr/>
            </a:pPr>
            <a:r>
              <a:rPr lang="de-DE" noProof="0">
                <a:effectLst>
                  <a:outerShdw blurRad="38100" dist="38100" dir="2700000" algn="tl">
                    <a:srgbClr val="000000">
                      <a:alpha val="43137"/>
                    </a:srgbClr>
                  </a:outerShdw>
                </a:effectLst>
              </a:rPr>
              <a:t>Titel der Präsentation</a:t>
            </a:r>
          </a:p>
        </p:txBody>
      </p:sp>
      <p:sp>
        <p:nvSpPr>
          <p:cNvPr id="14" name="Bildplatzhalt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rtlCol="0"/>
          <a:lstStyle>
            <a:lvl1pPr marL="0" indent="0" algn="ctr">
              <a:buNone/>
              <a:defRPr/>
            </a:lvl1pPr>
          </a:lstStyle>
          <a:p>
            <a:pPr rtl="0"/>
            <a:r>
              <a:rPr lang="de-DE" noProof="0"/>
              <a:t>Zum Hinzufügen eines Fotos klicken</a:t>
            </a:r>
          </a:p>
        </p:txBody>
      </p:sp>
      <p:sp>
        <p:nvSpPr>
          <p:cNvPr id="17" name="Bildplatzhalt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p:spPr>
        <p:txBody>
          <a:bodyPr rtlCol="0"/>
          <a:lstStyle>
            <a:lvl1pPr marL="0" indent="0">
              <a:buNone/>
              <a:defRPr/>
            </a:lvl1pPr>
          </a:lstStyle>
          <a:p>
            <a:pPr rtl="0"/>
            <a:r>
              <a:rPr lang="de-DE" noProof="0"/>
              <a:t>Zum Hinzufügen eines Fotos klicken</a:t>
            </a:r>
          </a:p>
        </p:txBody>
      </p:sp>
      <p:sp>
        <p:nvSpPr>
          <p:cNvPr id="10" name="Datumsplatzhalter 3">
            <a:extLst>
              <a:ext uri="{FF2B5EF4-FFF2-40B4-BE49-F238E27FC236}">
                <a16:creationId xmlns:a16="http://schemas.microsoft.com/office/drawing/2014/main" id="{94253B29-520A-4014-A821-4F52F57CBC62}"/>
              </a:ext>
            </a:extLst>
          </p:cNvPr>
          <p:cNvSpPr>
            <a:spLocks noGrp="1"/>
          </p:cNvSpPr>
          <p:nvPr>
            <p:ph type="dt" sz="half" idx="10"/>
          </p:nvPr>
        </p:nvSpPr>
        <p:spPr>
          <a:xfrm>
            <a:off x="7013448" y="6355080"/>
            <a:ext cx="4352544" cy="365125"/>
          </a:xfrm>
        </p:spPr>
        <p:txBody>
          <a:bodyPr rtlCol="0"/>
          <a:lstStyle>
            <a:lvl1pPr>
              <a:defRPr>
                <a:solidFill>
                  <a:schemeClr val="bg1"/>
                </a:solidFill>
              </a:defRPr>
            </a:lvl1pPr>
          </a:lstStyle>
          <a:p>
            <a:pPr rtl="0">
              <a:defRPr/>
            </a:pPr>
            <a:r>
              <a:rPr lang="de-DE" noProof="0">
                <a:effectLst>
                  <a:outerShdw blurRad="38100" dist="38100" dir="2700000" algn="tl">
                    <a:srgbClr val="000000">
                      <a:alpha val="43137"/>
                    </a:srgbClr>
                  </a:outerShdw>
                </a:effectLst>
              </a:rPr>
              <a:t>20XX</a:t>
            </a:r>
          </a:p>
        </p:txBody>
      </p:sp>
      <p:sp>
        <p:nvSpPr>
          <p:cNvPr id="11" name="Foliennummernplatzhalter 5">
            <a:extLst>
              <a:ext uri="{FF2B5EF4-FFF2-40B4-BE49-F238E27FC236}">
                <a16:creationId xmlns:a16="http://schemas.microsoft.com/office/drawing/2014/main" id="{46B60DEE-1456-46C0-A3E5-4CAF3E128D5B}"/>
              </a:ext>
            </a:extLst>
          </p:cNvPr>
          <p:cNvSpPr>
            <a:spLocks noGrp="1"/>
          </p:cNvSpPr>
          <p:nvPr>
            <p:ph type="sldNum" sz="quarter" idx="12"/>
          </p:nvPr>
        </p:nvSpPr>
        <p:spPr>
          <a:xfrm>
            <a:off x="11365992" y="6356350"/>
            <a:ext cx="630936" cy="365125"/>
          </a:xfrm>
        </p:spPr>
        <p:txBody>
          <a:bodyPr rtlCol="0"/>
          <a:lstStyle>
            <a:lvl1pPr>
              <a:defRPr>
                <a:solidFill>
                  <a:schemeClr val="bg1"/>
                </a:solidFill>
              </a:defRPr>
            </a:lvl1pPr>
          </a:lstStyle>
          <a:p>
            <a:pPr rtl="0">
              <a:defRPr/>
            </a:pPr>
            <a:fld id="{2722F022-211C-4882-844C-086FEA6806AA}" type="slidenum">
              <a:rPr lang="de-DE" noProof="0" smtClean="0">
                <a:effectLst>
                  <a:outerShdw blurRad="38100" dist="38100" dir="2700000" algn="tl">
                    <a:srgbClr val="000000">
                      <a:alpha val="43137"/>
                    </a:srgbClr>
                  </a:outerShdw>
                </a:effectLst>
              </a:rPr>
              <a:pPr>
                <a:defRPr/>
              </a:pPr>
              <a:t>‹Nr.›</a:t>
            </a:fld>
            <a:endParaRPr lang="de-DE" noProof="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840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24F4DD58-525D-4728-A769-9F38711D57DA}"/>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el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88" y="875030"/>
            <a:ext cx="2384425" cy="5068570"/>
          </a:xfrm>
        </p:spPr>
        <p:txBody>
          <a:bodyPr rtlCol="0"/>
          <a:lstStyle>
            <a:lvl1pPr>
              <a:lnSpc>
                <a:spcPct val="100000"/>
              </a:lnSpc>
              <a:defRPr spc="-20" baseline="0">
                <a:solidFill>
                  <a:schemeClr val="bg1"/>
                </a:solidFill>
              </a:defRPr>
            </a:lvl1pPr>
          </a:lstStyle>
          <a:p>
            <a:pPr rtl="0"/>
            <a:r>
              <a:rPr lang="de-DE" noProof="0"/>
              <a:t>Klicken Sie, um Text hinzuzufügen</a:t>
            </a:r>
          </a:p>
        </p:txBody>
      </p:sp>
      <p:sp>
        <p:nvSpPr>
          <p:cNvPr id="13" name="Fußzeilenplatzhalter 4">
            <a:extLst>
              <a:ext uri="{FF2B5EF4-FFF2-40B4-BE49-F238E27FC236}">
                <a16:creationId xmlns:a16="http://schemas.microsoft.com/office/drawing/2014/main" id="{A256B58A-EC2F-48AB-BF2D-AB678AF0C027}"/>
              </a:ext>
            </a:extLst>
          </p:cNvPr>
          <p:cNvSpPr>
            <a:spLocks noGrp="1"/>
          </p:cNvSpPr>
          <p:nvPr>
            <p:ph type="ftr" sz="quarter" idx="11"/>
          </p:nvPr>
        </p:nvSpPr>
        <p:spPr>
          <a:xfrm>
            <a:off x="199277" y="6356350"/>
            <a:ext cx="2771138" cy="365125"/>
          </a:xfrm>
        </p:spPr>
        <p:txBody>
          <a:bodyPr rtlCol="0"/>
          <a:lstStyle>
            <a:lvl1pPr>
              <a:defRPr>
                <a:solidFill>
                  <a:schemeClr val="bg1"/>
                </a:solidFill>
              </a:defRPr>
            </a:lvl1pPr>
          </a:lstStyle>
          <a:p>
            <a:pPr rtl="0">
              <a:defRPr/>
            </a:pPr>
            <a:r>
              <a:rPr lang="de-DE" noProof="0"/>
              <a:t>Titel der Präsentation</a:t>
            </a:r>
          </a:p>
        </p:txBody>
      </p:sp>
      <p:sp>
        <p:nvSpPr>
          <p:cNvPr id="3" name="Inhaltsplatzhalt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p:spPr>
        <p:txBody>
          <a:bodyPr rtlCol="0"/>
          <a:lstStyle>
            <a:lvl1pPr>
              <a:defRPr/>
            </a:lvl1pPr>
          </a:lstStyle>
          <a:p>
            <a:pPr lvl="0" rtl="0"/>
            <a:r>
              <a:rPr lang="de-DE" noProof="0"/>
              <a:t>Klicken, um Inhalt hinzuzufügen</a:t>
            </a:r>
          </a:p>
        </p:txBody>
      </p:sp>
      <p:sp>
        <p:nvSpPr>
          <p:cNvPr id="14" name="Datumsplatzhalter 3">
            <a:extLst>
              <a:ext uri="{FF2B5EF4-FFF2-40B4-BE49-F238E27FC236}">
                <a16:creationId xmlns:a16="http://schemas.microsoft.com/office/drawing/2014/main" id="{DB48D9BB-04DF-4542-8DF6-C4C78753805D}"/>
              </a:ext>
            </a:extLst>
          </p:cNvPr>
          <p:cNvSpPr>
            <a:spLocks noGrp="1"/>
          </p:cNvSpPr>
          <p:nvPr>
            <p:ph type="dt" sz="half" idx="10"/>
          </p:nvPr>
        </p:nvSpPr>
        <p:spPr>
          <a:xfrm>
            <a:off x="7013448" y="6355080"/>
            <a:ext cx="4352544" cy="365125"/>
          </a:xfrm>
        </p:spPr>
        <p:txBody>
          <a:bodyPr rtlCol="0"/>
          <a:lstStyle>
            <a:lvl1pPr>
              <a:defRPr/>
            </a:lvl1pPr>
          </a:lstStyle>
          <a:p>
            <a:pPr rtl="0">
              <a:defRPr/>
            </a:pPr>
            <a:r>
              <a:rPr lang="de-DE" noProof="0">
                <a:solidFill>
                  <a:prstClr val="black"/>
                </a:solidFill>
              </a:rPr>
              <a:t>20XX</a:t>
            </a:r>
          </a:p>
        </p:txBody>
      </p:sp>
      <p:sp>
        <p:nvSpPr>
          <p:cNvPr id="15" name="Foliennummernplatzhalter 5">
            <a:extLst>
              <a:ext uri="{FF2B5EF4-FFF2-40B4-BE49-F238E27FC236}">
                <a16:creationId xmlns:a16="http://schemas.microsoft.com/office/drawing/2014/main" id="{F22742E1-6009-4FFB-A391-37B987F53002}"/>
              </a:ext>
            </a:extLst>
          </p:cNvPr>
          <p:cNvSpPr>
            <a:spLocks noGrp="1"/>
          </p:cNvSpPr>
          <p:nvPr>
            <p:ph type="sldNum" sz="quarter" idx="12"/>
          </p:nvPr>
        </p:nvSpPr>
        <p:spPr>
          <a:xfrm>
            <a:off x="11365992" y="6356350"/>
            <a:ext cx="630936" cy="36512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de-DE"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58921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el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rtlCol="0"/>
          <a:lstStyle>
            <a:lvl1pPr>
              <a:lnSpc>
                <a:spcPct val="100000"/>
              </a:lnSpc>
              <a:defRPr spc="-20" baseline="0">
                <a:solidFill>
                  <a:schemeClr val="bg1"/>
                </a:solidFill>
              </a:defRPr>
            </a:lvl1pPr>
          </a:lstStyle>
          <a:p>
            <a:pPr rtl="0"/>
            <a:r>
              <a:rPr lang="de-DE" noProof="0"/>
              <a:t>Klicken Sie, um Text hinzuzufügen</a:t>
            </a:r>
          </a:p>
        </p:txBody>
      </p:sp>
      <p:sp>
        <p:nvSpPr>
          <p:cNvPr id="9" name="Fußzeilenplatzhalt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rtlCol="0"/>
          <a:lstStyle>
            <a:lvl1pPr>
              <a:defRPr>
                <a:solidFill>
                  <a:schemeClr val="bg1"/>
                </a:solidFill>
              </a:defRPr>
            </a:lvl1pPr>
          </a:lstStyle>
          <a:p>
            <a:pPr rtl="0">
              <a:defRPr/>
            </a:pPr>
            <a:r>
              <a:rPr lang="de-DE" noProof="0"/>
              <a:t>Titel der Präsentation</a:t>
            </a:r>
          </a:p>
        </p:txBody>
      </p:sp>
      <p:sp>
        <p:nvSpPr>
          <p:cNvPr id="3" name="Inhaltsplatzhalt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rtlCol="0"/>
          <a:lstStyle>
            <a:lvl1pPr>
              <a:defRPr/>
            </a:lvl1pPr>
          </a:lstStyle>
          <a:p>
            <a:pPr lvl="0" rtl="0"/>
            <a:r>
              <a:rPr lang="de-DE" noProof="0"/>
              <a:t>Klicken, um Inhalt hinzuzufügen</a:t>
            </a:r>
          </a:p>
        </p:txBody>
      </p:sp>
      <p:sp>
        <p:nvSpPr>
          <p:cNvPr id="10" name="Datumsplatzhalt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rtlCol="0"/>
          <a:lstStyle>
            <a:lvl1pPr>
              <a:defRPr/>
            </a:lvl1pPr>
          </a:lstStyle>
          <a:p>
            <a:pPr rtl="0">
              <a:defRPr/>
            </a:pPr>
            <a:r>
              <a:rPr lang="de-DE" noProof="0">
                <a:solidFill>
                  <a:prstClr val="black"/>
                </a:solidFill>
              </a:rPr>
              <a:t>20XX</a:t>
            </a:r>
          </a:p>
        </p:txBody>
      </p:sp>
      <p:sp>
        <p:nvSpPr>
          <p:cNvPr id="11" name="Foliennummernplatzhalt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de-DE"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7375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26" name="Bildplatzhalter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2" y="0"/>
            <a:ext cx="12192000" cy="6858000"/>
          </a:xfrm>
          <a:noFill/>
        </p:spPr>
        <p:txBody>
          <a:bodyPr rtlCol="0"/>
          <a:lstStyle>
            <a:lvl1pPr marL="0" indent="0" algn="ctr">
              <a:buNone/>
              <a:defRPr/>
            </a:lvl1pPr>
          </a:lstStyle>
          <a:p>
            <a:pPr rtl="0"/>
            <a:r>
              <a:rPr lang="de-DE" noProof="0"/>
              <a:t>Zum Hinzufügen eines Fotos klicken</a:t>
            </a:r>
          </a:p>
        </p:txBody>
      </p:sp>
      <p:sp>
        <p:nvSpPr>
          <p:cNvPr id="17" name="Titel 1">
            <a:extLst>
              <a:ext uri="{FF2B5EF4-FFF2-40B4-BE49-F238E27FC236}">
                <a16:creationId xmlns:a16="http://schemas.microsoft.com/office/drawing/2014/main" id="{F81B040C-8943-4433-BFE9-AFB1F7C9ED4F}"/>
              </a:ext>
            </a:extLst>
          </p:cNvPr>
          <p:cNvSpPr>
            <a:spLocks noGrp="1"/>
          </p:cNvSpPr>
          <p:nvPr>
            <p:ph type="ctrTitle"/>
          </p:nvPr>
        </p:nvSpPr>
        <p:spPr>
          <a:xfrm>
            <a:off x="1177636" y="-2"/>
            <a:ext cx="11014364" cy="4100947"/>
          </a:xfr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rtlCol="0">
            <a:normAutofit/>
          </a:bodyPr>
          <a:lstStyle>
            <a:lvl1pPr algn="r">
              <a:defRPr sz="6000">
                <a:solidFill>
                  <a:schemeClr val="bg1"/>
                </a:solidFill>
              </a:defRPr>
            </a:lvl1pPr>
          </a:lstStyle>
          <a:p>
            <a:pPr algn="r" rtl="0"/>
            <a:r>
              <a:rPr lang="de-DE" noProof="0">
                <a:solidFill>
                  <a:srgbClr val="FFFFFF"/>
                </a:solidFill>
                <a:effectLst>
                  <a:outerShdw blurRad="38100" dist="38100" dir="2700000" algn="tl">
                    <a:srgbClr val="000000">
                      <a:alpha val="43137"/>
                    </a:srgbClr>
                  </a:outerShdw>
                </a:effectLst>
              </a:rPr>
              <a:t>Mastertitelformat bearbeiten</a:t>
            </a:r>
          </a:p>
        </p:txBody>
      </p:sp>
      <p:sp>
        <p:nvSpPr>
          <p:cNvPr id="18" name="Untertitel 2">
            <a:extLst>
              <a:ext uri="{FF2B5EF4-FFF2-40B4-BE49-F238E27FC236}">
                <a16:creationId xmlns:a16="http://schemas.microsoft.com/office/drawing/2014/main" id="{741A6711-44B3-4723-90E5-802B2DBD8616}"/>
              </a:ext>
            </a:extLst>
          </p:cNvPr>
          <p:cNvSpPr>
            <a:spLocks noGrp="1"/>
          </p:cNvSpPr>
          <p:nvPr>
            <p:ph type="subTitle" idx="1"/>
          </p:nvPr>
        </p:nvSpPr>
        <p:spPr>
          <a:xfrm>
            <a:off x="3241963" y="4089656"/>
            <a:ext cx="8950035" cy="2796566"/>
          </a:xfr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rtlCol="0" anchor="t">
            <a:normAutofit/>
          </a:bodyPr>
          <a:lstStyle>
            <a:lvl1pPr marL="0" indent="0" algn="r">
              <a:buNone/>
              <a:defRPr sz="2800" b="1" baseline="0">
                <a:solidFill>
                  <a:schemeClr val="bg1"/>
                </a:solidFill>
              </a:defRPr>
            </a:lvl1pPr>
          </a:lstStyle>
          <a:p>
            <a:pPr algn="r" rtl="0"/>
            <a:r>
              <a:rPr lang="de-DE" noProof="0">
                <a:solidFill>
                  <a:srgbClr val="FFFFFF"/>
                </a:solidFill>
                <a:effectLst>
                  <a:outerShdw blurRad="38100" dist="38100" dir="2700000" algn="tl">
                    <a:srgbClr val="000000">
                      <a:alpha val="43137"/>
                    </a:srgbClr>
                  </a:outerShdw>
                </a:effectLst>
              </a:rPr>
              <a:t>Master-Untertitelformat bearbeiten</a:t>
            </a:r>
          </a:p>
        </p:txBody>
      </p:sp>
      <p:sp>
        <p:nvSpPr>
          <p:cNvPr id="19" name="Fußzeilenplatzhalter 4">
            <a:extLst>
              <a:ext uri="{FF2B5EF4-FFF2-40B4-BE49-F238E27FC236}">
                <a16:creationId xmlns:a16="http://schemas.microsoft.com/office/drawing/2014/main" id="{B79A2161-66FE-4C11-AD83-5824307CBD6F}"/>
              </a:ext>
            </a:extLst>
          </p:cNvPr>
          <p:cNvSpPr>
            <a:spLocks noGrp="1"/>
          </p:cNvSpPr>
          <p:nvPr>
            <p:ph type="ftr" sz="quarter" idx="11"/>
          </p:nvPr>
        </p:nvSpPr>
        <p:spPr>
          <a:xfrm>
            <a:off x="201168" y="6356350"/>
            <a:ext cx="4837176" cy="365125"/>
          </a:xfrm>
        </p:spPr>
        <p:txBody>
          <a:bodyPr rtlCol="0"/>
          <a:lstStyle>
            <a:lvl1pPr>
              <a:defRPr>
                <a:solidFill>
                  <a:schemeClr val="bg1"/>
                </a:solidFill>
              </a:defRPr>
            </a:lvl1pPr>
          </a:lstStyle>
          <a:p>
            <a:pPr rtl="0">
              <a:defRPr/>
            </a:pPr>
            <a:r>
              <a:rPr lang="de-DE" noProof="0">
                <a:effectLst>
                  <a:outerShdw blurRad="38100" dist="38100" dir="2700000" algn="tl">
                    <a:srgbClr val="000000">
                      <a:alpha val="43137"/>
                    </a:srgbClr>
                  </a:outerShdw>
                </a:effectLst>
              </a:rPr>
              <a:t>Titel der Präsentation</a:t>
            </a:r>
          </a:p>
        </p:txBody>
      </p:sp>
      <p:sp>
        <p:nvSpPr>
          <p:cNvPr id="20" name="Datumsplatzhalter 3">
            <a:extLst>
              <a:ext uri="{FF2B5EF4-FFF2-40B4-BE49-F238E27FC236}">
                <a16:creationId xmlns:a16="http://schemas.microsoft.com/office/drawing/2014/main" id="{91399727-F37D-4748-90E8-B5B6F5312FF1}"/>
              </a:ext>
            </a:extLst>
          </p:cNvPr>
          <p:cNvSpPr>
            <a:spLocks noGrp="1"/>
          </p:cNvSpPr>
          <p:nvPr>
            <p:ph type="dt" sz="half" idx="10"/>
          </p:nvPr>
        </p:nvSpPr>
        <p:spPr>
          <a:xfrm>
            <a:off x="7013448" y="6355080"/>
            <a:ext cx="4352544" cy="365125"/>
          </a:xfrm>
        </p:spPr>
        <p:txBody>
          <a:bodyPr rtlCol="0"/>
          <a:lstStyle>
            <a:lvl1pPr>
              <a:defRPr>
                <a:solidFill>
                  <a:schemeClr val="bg1"/>
                </a:solidFill>
              </a:defRPr>
            </a:lvl1pPr>
          </a:lstStyle>
          <a:p>
            <a:pPr rtl="0">
              <a:defRPr/>
            </a:pPr>
            <a:r>
              <a:rPr lang="de-DE" noProof="0">
                <a:effectLst>
                  <a:outerShdw blurRad="38100" dist="38100" dir="2700000" algn="tl">
                    <a:srgbClr val="000000">
                      <a:alpha val="43137"/>
                    </a:srgbClr>
                  </a:outerShdw>
                </a:effectLst>
              </a:rPr>
              <a:t>20XX</a:t>
            </a:r>
          </a:p>
        </p:txBody>
      </p:sp>
      <p:sp>
        <p:nvSpPr>
          <p:cNvPr id="21" name="Foliennummernplatzhalter 5">
            <a:extLst>
              <a:ext uri="{FF2B5EF4-FFF2-40B4-BE49-F238E27FC236}">
                <a16:creationId xmlns:a16="http://schemas.microsoft.com/office/drawing/2014/main" id="{B9DE4FD1-0950-4A6A-8167-F0E9C622D106}"/>
              </a:ext>
            </a:extLst>
          </p:cNvPr>
          <p:cNvSpPr>
            <a:spLocks noGrp="1"/>
          </p:cNvSpPr>
          <p:nvPr>
            <p:ph type="sldNum" sz="quarter" idx="12"/>
          </p:nvPr>
        </p:nvSpPr>
        <p:spPr>
          <a:xfrm>
            <a:off x="11365992" y="6356350"/>
            <a:ext cx="630936" cy="365125"/>
          </a:xfrm>
        </p:spPr>
        <p:txBody>
          <a:bodyPr rtlCol="0"/>
          <a:lstStyle>
            <a:lvl1pPr>
              <a:defRPr>
                <a:solidFill>
                  <a:schemeClr val="bg1"/>
                </a:solidFill>
              </a:defRPr>
            </a:lvl1pPr>
          </a:lstStyle>
          <a:p>
            <a:pPr rtl="0">
              <a:defRPr/>
            </a:pPr>
            <a:fld id="{CD6D940D-6D44-4DF9-9322-B4B11F7EDCD0}" type="slidenum">
              <a:rPr lang="de-DE" noProof="0" smtClean="0">
                <a:effectLst>
                  <a:outerShdw blurRad="38100" dist="38100" dir="2700000" algn="tl">
                    <a:srgbClr val="000000">
                      <a:alpha val="43137"/>
                    </a:srgbClr>
                  </a:outerShdw>
                </a:effectLst>
              </a:rPr>
              <a:pPr>
                <a:defRPr/>
              </a:pPr>
              <a:t>‹Nr.›</a:t>
            </a:fld>
            <a:endParaRPr lang="de-DE" noProof="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7047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el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rtlCol="0" anchor="ctr"/>
          <a:lstStyle>
            <a:lvl1pPr>
              <a:lnSpc>
                <a:spcPct val="100000"/>
              </a:lnSpc>
              <a:defRPr spc="-20" baseline="0">
                <a:solidFill>
                  <a:schemeClr val="bg1"/>
                </a:solidFill>
              </a:defRPr>
            </a:lvl1pPr>
          </a:lstStyle>
          <a:p>
            <a:pPr rtl="0"/>
            <a:r>
              <a:rPr lang="de-DE" noProof="0"/>
              <a:t>Titel durch Klicken hinzufügen</a:t>
            </a:r>
          </a:p>
        </p:txBody>
      </p:sp>
      <p:sp>
        <p:nvSpPr>
          <p:cNvPr id="8" name="Inhaltsplatzhalt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rtlCol="0"/>
          <a:lstStyle>
            <a:lvl1pPr>
              <a:defRPr/>
            </a:lvl1pPr>
          </a:lstStyle>
          <a:p>
            <a:pPr lvl="0" rtl="0"/>
            <a:r>
              <a:rPr lang="de-DE" noProof="0"/>
              <a:t>Klicken, um Inhalt hinzuzufügen</a:t>
            </a:r>
          </a:p>
        </p:txBody>
      </p:sp>
      <p:sp>
        <p:nvSpPr>
          <p:cNvPr id="4" name="Fußzeilenplatzhalt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rtlCol="0"/>
          <a:lstStyle>
            <a:lvl1pPr>
              <a:defRPr/>
            </a:lvl1pPr>
          </a:lstStyle>
          <a:p>
            <a:pPr rtl="0"/>
            <a:r>
              <a:rPr lang="de-DE" noProof="0">
                <a:solidFill>
                  <a:prstClr val="black"/>
                </a:solidFill>
              </a:rPr>
              <a:t>Titel der Präsentation</a:t>
            </a:r>
          </a:p>
        </p:txBody>
      </p:sp>
      <p:sp>
        <p:nvSpPr>
          <p:cNvPr id="5" name="Datumsplatzhalt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rtlCol="0"/>
          <a:lstStyle>
            <a:lvl1pPr>
              <a:defRPr/>
            </a:lvl1pPr>
          </a:lstStyle>
          <a:p>
            <a:pPr rtl="0">
              <a:defRPr/>
            </a:pPr>
            <a:r>
              <a:rPr lang="de-DE" noProof="0">
                <a:solidFill>
                  <a:prstClr val="black"/>
                </a:solidFill>
              </a:rPr>
              <a:t>20XX</a:t>
            </a:r>
          </a:p>
        </p:txBody>
      </p:sp>
      <p:sp>
        <p:nvSpPr>
          <p:cNvPr id="6" name="Foliennummernplatzhalt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de-DE"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27199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eitachs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el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rtlCol="0" anchor="ctr"/>
          <a:lstStyle>
            <a:lvl1pPr>
              <a:lnSpc>
                <a:spcPct val="100000"/>
              </a:lnSpc>
              <a:defRPr spc="-20" baseline="0">
                <a:solidFill>
                  <a:schemeClr val="bg1"/>
                </a:solidFill>
              </a:defRPr>
            </a:lvl1pPr>
          </a:lstStyle>
          <a:p>
            <a:pPr rtl="0"/>
            <a:r>
              <a:rPr lang="de-DE" noProof="0"/>
              <a:t>Titel durch Klicken hinzufügen</a:t>
            </a:r>
          </a:p>
        </p:txBody>
      </p:sp>
      <p:sp>
        <p:nvSpPr>
          <p:cNvPr id="9" name="Inhaltsplatzhalt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rtlCol="0"/>
          <a:lstStyle>
            <a:lvl1pPr>
              <a:defRPr/>
            </a:lvl1pPr>
          </a:lstStyle>
          <a:p>
            <a:pPr lvl="0" rtl="0"/>
            <a:r>
              <a:rPr lang="de-DE" noProof="0"/>
              <a:t>Klicken, um Inhalt hinzuzufügen</a:t>
            </a:r>
          </a:p>
        </p:txBody>
      </p:sp>
      <p:sp>
        <p:nvSpPr>
          <p:cNvPr id="4" name="Fußzeilenplatzhalt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rtlCol="0"/>
          <a:lstStyle>
            <a:lvl1pPr>
              <a:defRPr/>
            </a:lvl1pPr>
          </a:lstStyle>
          <a:p>
            <a:pPr rtl="0"/>
            <a:r>
              <a:rPr lang="de-DE" noProof="0">
                <a:solidFill>
                  <a:prstClr val="black"/>
                </a:solidFill>
              </a:rPr>
              <a:t>Titel der Präsentation</a:t>
            </a:r>
          </a:p>
        </p:txBody>
      </p:sp>
      <p:sp>
        <p:nvSpPr>
          <p:cNvPr id="5" name="Datumsplatzhalt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rtlCol="0"/>
          <a:lstStyle>
            <a:lvl1pPr>
              <a:defRPr/>
            </a:lvl1pPr>
          </a:lstStyle>
          <a:p>
            <a:pPr rtl="0">
              <a:defRPr/>
            </a:pPr>
            <a:r>
              <a:rPr lang="de-DE" noProof="0">
                <a:solidFill>
                  <a:prstClr val="black"/>
                </a:solidFill>
              </a:rPr>
              <a:t>20XX</a:t>
            </a:r>
          </a:p>
        </p:txBody>
      </p:sp>
      <p:sp>
        <p:nvSpPr>
          <p:cNvPr id="6" name="Foliennummernplatzhalt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de-DE"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190906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33E30A8-0D9C-47BB-8249-8A2EEEFC72DD}"/>
              </a:ext>
            </a:extLst>
          </p:cNvPr>
          <p:cNvSpPr>
            <a:spLocks noGrp="1"/>
          </p:cNvSpPr>
          <p:nvPr>
            <p:ph type="title"/>
          </p:nvPr>
        </p:nvSpPr>
        <p:spPr>
          <a:xfrm>
            <a:off x="649224" y="365124"/>
            <a:ext cx="10552176" cy="1499616"/>
          </a:xfrm>
          <a:prstGeom prst="rect">
            <a:avLst/>
          </a:prstGeom>
        </p:spPr>
        <p:txBody>
          <a:bodyPr vert="horz" lIns="91440" tIns="45720" rIns="91440" bIns="45720" rtlCol="0" anchor="b">
            <a:normAutofit/>
          </a:bodyPr>
          <a:lstStyle/>
          <a:p>
            <a:pPr rtl="0"/>
            <a:r>
              <a:rPr lang="de-DE" noProof="0"/>
              <a:t>Titelmasterformat durch Klicken bearbeiten</a:t>
            </a:r>
          </a:p>
        </p:txBody>
      </p:sp>
      <p:sp>
        <p:nvSpPr>
          <p:cNvPr id="3" name="Textplatzhalter 2">
            <a:extLst>
              <a:ext uri="{FF2B5EF4-FFF2-40B4-BE49-F238E27FC236}">
                <a16:creationId xmlns:a16="http://schemas.microsoft.com/office/drawing/2014/main" id="{2FE93687-61FE-460F-A66F-4DF17994F394}"/>
              </a:ext>
            </a:extLst>
          </p:cNvPr>
          <p:cNvSpPr>
            <a:spLocks noGrp="1"/>
          </p:cNvSpPr>
          <p:nvPr>
            <p:ph type="body" idx="1"/>
          </p:nvPr>
        </p:nvSpPr>
        <p:spPr>
          <a:xfrm>
            <a:off x="649224" y="1984248"/>
            <a:ext cx="10552176" cy="4197096"/>
          </a:xfrm>
          <a:prstGeom prst="rect">
            <a:avLst/>
          </a:prstGeom>
        </p:spPr>
        <p:txBody>
          <a:bodyPr vert="horz" lIns="91440" tIns="45720" rIns="91440" bIns="45720" rtlCol="0">
            <a:normAutofit/>
          </a:body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a:extLst>
              <a:ext uri="{FF2B5EF4-FFF2-40B4-BE49-F238E27FC236}">
                <a16:creationId xmlns:a16="http://schemas.microsoft.com/office/drawing/2014/main" id="{DAEE1FFB-7673-4E75-9B5C-5572E2B0683B}"/>
              </a:ext>
            </a:extLst>
          </p:cNvPr>
          <p:cNvSpPr>
            <a:spLocks noGrp="1"/>
          </p:cNvSpPr>
          <p:nvPr>
            <p:ph type="dt" sz="half" idx="2"/>
          </p:nvPr>
        </p:nvSpPr>
        <p:spPr>
          <a:xfrm>
            <a:off x="7013448" y="6355080"/>
            <a:ext cx="4352544" cy="365125"/>
          </a:xfrm>
          <a:prstGeom prst="rect">
            <a:avLst/>
          </a:prstGeom>
        </p:spPr>
        <p:txBody>
          <a:bodyPr vert="horz" lIns="91440" tIns="45720" rIns="91440" bIns="45720" rtlCol="0" anchor="ctr"/>
          <a:lstStyle>
            <a:lvl1pPr algn="r">
              <a:defRPr sz="1050">
                <a:solidFill>
                  <a:schemeClr val="tx1"/>
                </a:solidFill>
              </a:defRPr>
            </a:lvl1pPr>
          </a:lstStyle>
          <a:p>
            <a:pPr rtl="0"/>
            <a:r>
              <a:rPr lang="de-DE" noProof="0"/>
              <a:t>20XX</a:t>
            </a:r>
          </a:p>
        </p:txBody>
      </p:sp>
      <p:sp>
        <p:nvSpPr>
          <p:cNvPr id="5" name="Fußzeilenplatzhalter 4">
            <a:extLst>
              <a:ext uri="{FF2B5EF4-FFF2-40B4-BE49-F238E27FC236}">
                <a16:creationId xmlns:a16="http://schemas.microsoft.com/office/drawing/2014/main" id="{66C4B9AF-F93C-43E8-8E68-3B700825CE91}"/>
              </a:ext>
            </a:extLst>
          </p:cNvPr>
          <p:cNvSpPr>
            <a:spLocks noGrp="1"/>
          </p:cNvSpPr>
          <p:nvPr>
            <p:ph type="ftr" sz="quarter" idx="3"/>
          </p:nvPr>
        </p:nvSpPr>
        <p:spPr>
          <a:xfrm>
            <a:off x="201168" y="6356350"/>
            <a:ext cx="4837176" cy="365125"/>
          </a:xfrm>
          <a:prstGeom prst="rect">
            <a:avLst/>
          </a:prstGeom>
        </p:spPr>
        <p:txBody>
          <a:bodyPr vert="horz" lIns="91440" tIns="45720" rIns="91440" bIns="45720" rtlCol="0" anchor="ctr"/>
          <a:lstStyle>
            <a:lvl1pPr algn="l">
              <a:defRPr sz="1050">
                <a:solidFill>
                  <a:schemeClr val="tx1"/>
                </a:solidFill>
              </a:defRPr>
            </a:lvl1pPr>
          </a:lstStyle>
          <a:p>
            <a:pPr rtl="0"/>
            <a:r>
              <a:rPr lang="de-DE" sz="1050" noProof="0"/>
              <a:t>Titel der Präsentation</a:t>
            </a:r>
          </a:p>
        </p:txBody>
      </p:sp>
      <p:sp>
        <p:nvSpPr>
          <p:cNvPr id="6" name="Foliennummernplatzhalter 5">
            <a:extLst>
              <a:ext uri="{FF2B5EF4-FFF2-40B4-BE49-F238E27FC236}">
                <a16:creationId xmlns:a16="http://schemas.microsoft.com/office/drawing/2014/main" id="{9CD739F7-0AE5-4677-8957-9961D67C18E5}"/>
              </a:ext>
            </a:extLst>
          </p:cNvPr>
          <p:cNvSpPr>
            <a:spLocks noGrp="1"/>
          </p:cNvSpPr>
          <p:nvPr>
            <p:ph type="sldNum" sz="quarter" idx="4"/>
          </p:nvPr>
        </p:nvSpPr>
        <p:spPr>
          <a:xfrm>
            <a:off x="11365992" y="6356350"/>
            <a:ext cx="630936" cy="365125"/>
          </a:xfrm>
          <a:prstGeom prst="rect">
            <a:avLst/>
          </a:prstGeom>
        </p:spPr>
        <p:txBody>
          <a:bodyPr vert="horz" lIns="91440" tIns="45720" rIns="91440" bIns="45720" rtlCol="0" anchor="ctr"/>
          <a:lstStyle>
            <a:lvl1pPr algn="r">
              <a:defRPr sz="1050">
                <a:solidFill>
                  <a:schemeClr val="tx1"/>
                </a:solidFill>
              </a:defRPr>
            </a:lvl1pPr>
          </a:lstStyle>
          <a:p>
            <a:pPr rtl="0"/>
            <a:fld id="{0D4885A8-DDA8-4FCF-AB25-DA8F78EC7557}" type="slidenum">
              <a:rPr lang="de-DE" noProof="0" smtClean="0"/>
              <a:pPr/>
              <a:t>‹Nr.›</a:t>
            </a:fld>
            <a:endParaRPr lang="de-DE" noProof="0"/>
          </a:p>
        </p:txBody>
      </p:sp>
    </p:spTree>
    <p:extLst>
      <p:ext uri="{BB962C8B-B14F-4D97-AF65-F5344CB8AC3E}">
        <p14:creationId xmlns:p14="http://schemas.microsoft.com/office/powerpoint/2010/main" val="3899840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800" b="1" kern="1200" spc="-4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113F062-2A0D-414F-8329-CC35CAEC40E3}"/>
              </a:ext>
            </a:extLst>
          </p:cNvPr>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de-CH" altLang="de-DE"/>
              <a:t>Titelmasterformat durch Klicken bearbeiten</a:t>
            </a:r>
          </a:p>
        </p:txBody>
      </p:sp>
      <p:sp>
        <p:nvSpPr>
          <p:cNvPr id="1027" name="Rectangle 3">
            <a:extLst>
              <a:ext uri="{FF2B5EF4-FFF2-40B4-BE49-F238E27FC236}">
                <a16:creationId xmlns:a16="http://schemas.microsoft.com/office/drawing/2014/main" id="{6875FE25-51D6-4CF5-8239-50AD477AE11D}"/>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altLang="de-DE"/>
              <a:t>Textmasterformate durch Klicken bearbeiten</a:t>
            </a:r>
          </a:p>
          <a:p>
            <a:pPr lvl="1"/>
            <a:r>
              <a:rPr lang="de-CH" altLang="de-DE"/>
              <a:t>Zweite Ebene</a:t>
            </a:r>
          </a:p>
          <a:p>
            <a:pPr lvl="2"/>
            <a:r>
              <a:rPr lang="de-CH" altLang="de-DE"/>
              <a:t>Dritte Ebene</a:t>
            </a:r>
          </a:p>
          <a:p>
            <a:pPr lvl="3"/>
            <a:r>
              <a:rPr lang="de-CH" altLang="de-DE"/>
              <a:t>Vierte Ebene</a:t>
            </a:r>
          </a:p>
          <a:p>
            <a:pPr lvl="4"/>
            <a:r>
              <a:rPr lang="de-CH" altLang="de-DE"/>
              <a:t>Fünfte Ebene</a:t>
            </a:r>
          </a:p>
        </p:txBody>
      </p:sp>
      <p:sp>
        <p:nvSpPr>
          <p:cNvPr id="26628" name="Rectangle 4">
            <a:extLst>
              <a:ext uri="{FF2B5EF4-FFF2-40B4-BE49-F238E27FC236}">
                <a16:creationId xmlns:a16="http://schemas.microsoft.com/office/drawing/2014/main" id="{F9984C9E-BFBA-45D7-B03D-C6125FA9EA0F}"/>
              </a:ext>
            </a:extLst>
          </p:cNvPr>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de-CH" altLang="de-DE"/>
          </a:p>
        </p:txBody>
      </p:sp>
      <p:sp>
        <p:nvSpPr>
          <p:cNvPr id="26629" name="Rectangle 5">
            <a:extLst>
              <a:ext uri="{FF2B5EF4-FFF2-40B4-BE49-F238E27FC236}">
                <a16:creationId xmlns:a16="http://schemas.microsoft.com/office/drawing/2014/main" id="{A644D296-372C-4CCD-862C-D7D196689C29}"/>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de-CH" altLang="de-DE"/>
          </a:p>
        </p:txBody>
      </p:sp>
      <p:sp>
        <p:nvSpPr>
          <p:cNvPr id="26630" name="Rectangle 6">
            <a:extLst>
              <a:ext uri="{FF2B5EF4-FFF2-40B4-BE49-F238E27FC236}">
                <a16:creationId xmlns:a16="http://schemas.microsoft.com/office/drawing/2014/main" id="{0D54CC2C-6327-4CDE-869E-6570730F384C}"/>
              </a:ext>
            </a:extLst>
          </p:cNvPr>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42379C66-8690-4C67-A5FC-6BDEEFC8BA8A}" type="slidenum">
              <a:rPr lang="de-CH" altLang="de-DE"/>
              <a:pPr/>
              <a:t>‹Nr.›</a:t>
            </a:fld>
            <a:endParaRPr lang="de-CH" altLang="de-DE"/>
          </a:p>
        </p:txBody>
      </p:sp>
      <p:sp>
        <p:nvSpPr>
          <p:cNvPr id="1031" name="Rectangle 7">
            <a:extLst>
              <a:ext uri="{FF2B5EF4-FFF2-40B4-BE49-F238E27FC236}">
                <a16:creationId xmlns:a16="http://schemas.microsoft.com/office/drawing/2014/main" id="{A76AEE2A-6C44-46D0-BD1D-755B62DA4B13}"/>
              </a:ext>
            </a:extLst>
          </p:cNvPr>
          <p:cNvSpPr>
            <a:spLocks noChangeArrowheads="1"/>
          </p:cNvSpPr>
          <p:nvPr/>
        </p:nvSpPr>
        <p:spPr bwMode="auto">
          <a:xfrm>
            <a:off x="0" y="0"/>
            <a:ext cx="3048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de-DE" altLang="de-DE" sz="2400">
              <a:latin typeface="Times New Roman" panose="02020603050405020304" pitchFamily="18" charset="0"/>
            </a:endParaRPr>
          </a:p>
        </p:txBody>
      </p:sp>
      <p:sp>
        <p:nvSpPr>
          <p:cNvPr id="1032" name="Line 8">
            <a:extLst>
              <a:ext uri="{FF2B5EF4-FFF2-40B4-BE49-F238E27FC236}">
                <a16:creationId xmlns:a16="http://schemas.microsoft.com/office/drawing/2014/main" id="{60E18095-82B4-45AF-B3A8-671209146435}"/>
              </a:ext>
            </a:extLst>
          </p:cNvPr>
          <p:cNvSpPr>
            <a:spLocks noChangeShapeType="1"/>
          </p:cNvSpPr>
          <p:nvPr userDrawn="1"/>
        </p:nvSpPr>
        <p:spPr bwMode="auto">
          <a:xfrm>
            <a:off x="609600" y="1447800"/>
            <a:ext cx="107696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1800"/>
          </a:p>
        </p:txBody>
      </p:sp>
      <p:sp>
        <p:nvSpPr>
          <p:cNvPr id="1033" name="Rectangle 9">
            <a:extLst>
              <a:ext uri="{FF2B5EF4-FFF2-40B4-BE49-F238E27FC236}">
                <a16:creationId xmlns:a16="http://schemas.microsoft.com/office/drawing/2014/main" id="{14455849-1815-474B-83A8-3DE3E93BF394}"/>
              </a:ext>
            </a:extLst>
          </p:cNvPr>
          <p:cNvSpPr>
            <a:spLocks noChangeArrowheads="1"/>
          </p:cNvSpPr>
          <p:nvPr/>
        </p:nvSpPr>
        <p:spPr bwMode="auto">
          <a:xfrm>
            <a:off x="0" y="2286000"/>
            <a:ext cx="3048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de-DE" altLang="de-DE" sz="2400">
              <a:latin typeface="Times New Roman" panose="02020603050405020304" pitchFamily="18" charset="0"/>
            </a:endParaRPr>
          </a:p>
        </p:txBody>
      </p:sp>
      <p:sp>
        <p:nvSpPr>
          <p:cNvPr id="1034" name="Rectangle 10">
            <a:extLst>
              <a:ext uri="{FF2B5EF4-FFF2-40B4-BE49-F238E27FC236}">
                <a16:creationId xmlns:a16="http://schemas.microsoft.com/office/drawing/2014/main" id="{0BF4B29A-AE16-417A-BB06-83DDBE7C50EF}"/>
              </a:ext>
            </a:extLst>
          </p:cNvPr>
          <p:cNvSpPr>
            <a:spLocks noChangeArrowheads="1"/>
          </p:cNvSpPr>
          <p:nvPr/>
        </p:nvSpPr>
        <p:spPr bwMode="auto">
          <a:xfrm>
            <a:off x="0" y="4572000"/>
            <a:ext cx="3048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de-DE" altLang="de-DE" sz="2400">
              <a:latin typeface="Times New Roman" panose="02020603050405020304" pitchFamily="18" charset="0"/>
            </a:endParaRPr>
          </a:p>
        </p:txBody>
      </p:sp>
    </p:spTree>
    <p:extLst>
      <p:ext uri="{BB962C8B-B14F-4D97-AF65-F5344CB8AC3E}">
        <p14:creationId xmlns:p14="http://schemas.microsoft.com/office/powerpoint/2010/main" val="2410648637"/>
      </p:ext>
    </p:extLst>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anose="02020404030301010803" pitchFamily="18" charset="0"/>
          <a:cs typeface="Arial" panose="020B0604020202020204" pitchFamily="34" charset="0"/>
        </a:defRPr>
      </a:lvl2pPr>
      <a:lvl3pPr algn="l" rtl="0" eaLnBrk="0" fontAlgn="base" hangingPunct="0">
        <a:spcBef>
          <a:spcPct val="0"/>
        </a:spcBef>
        <a:spcAft>
          <a:spcPct val="0"/>
        </a:spcAft>
        <a:defRPr sz="4400">
          <a:solidFill>
            <a:schemeClr val="tx2"/>
          </a:solidFill>
          <a:latin typeface="Garamond" panose="02020404030301010803" pitchFamily="18" charset="0"/>
          <a:cs typeface="Arial" panose="020B0604020202020204" pitchFamily="34" charset="0"/>
        </a:defRPr>
      </a:lvl3pPr>
      <a:lvl4pPr algn="l" rtl="0" eaLnBrk="0" fontAlgn="base" hangingPunct="0">
        <a:spcBef>
          <a:spcPct val="0"/>
        </a:spcBef>
        <a:spcAft>
          <a:spcPct val="0"/>
        </a:spcAft>
        <a:defRPr sz="4400">
          <a:solidFill>
            <a:schemeClr val="tx2"/>
          </a:solidFill>
          <a:latin typeface="Garamond" panose="02020404030301010803" pitchFamily="18" charset="0"/>
          <a:cs typeface="Arial" panose="020B0604020202020204" pitchFamily="34" charset="0"/>
        </a:defRPr>
      </a:lvl4pPr>
      <a:lvl5pPr algn="l" rtl="0" eaLnBrk="0" fontAlgn="base" hangingPunct="0">
        <a:spcBef>
          <a:spcPct val="0"/>
        </a:spcBef>
        <a:spcAft>
          <a:spcPct val="0"/>
        </a:spcAft>
        <a:defRPr sz="4400">
          <a:solidFill>
            <a:schemeClr val="tx2"/>
          </a:solidFill>
          <a:latin typeface="Garamond" panose="02020404030301010803" pitchFamily="18" charset="0"/>
          <a:cs typeface="Arial" panose="020B0604020202020204" pitchFamily="34" charset="0"/>
        </a:defRPr>
      </a:lvl5pPr>
      <a:lvl6pPr marL="457200" algn="l" rtl="0" fontAlgn="base">
        <a:spcBef>
          <a:spcPct val="0"/>
        </a:spcBef>
        <a:spcAft>
          <a:spcPct val="0"/>
        </a:spcAft>
        <a:defRPr sz="4400">
          <a:solidFill>
            <a:schemeClr val="tx2"/>
          </a:solidFill>
          <a:latin typeface="Garamond" panose="02020404030301010803" pitchFamily="18" charset="0"/>
          <a:cs typeface="Arial" panose="020B0604020202020204" pitchFamily="34" charset="0"/>
        </a:defRPr>
      </a:lvl6pPr>
      <a:lvl7pPr marL="914400" algn="l" rtl="0" fontAlgn="base">
        <a:spcBef>
          <a:spcPct val="0"/>
        </a:spcBef>
        <a:spcAft>
          <a:spcPct val="0"/>
        </a:spcAft>
        <a:defRPr sz="4400">
          <a:solidFill>
            <a:schemeClr val="tx2"/>
          </a:solidFill>
          <a:latin typeface="Garamond" panose="02020404030301010803" pitchFamily="18" charset="0"/>
          <a:cs typeface="Arial" panose="020B0604020202020204" pitchFamily="34" charset="0"/>
        </a:defRPr>
      </a:lvl7pPr>
      <a:lvl8pPr marL="1371600" algn="l" rtl="0" fontAlgn="base">
        <a:spcBef>
          <a:spcPct val="0"/>
        </a:spcBef>
        <a:spcAft>
          <a:spcPct val="0"/>
        </a:spcAft>
        <a:defRPr sz="4400">
          <a:solidFill>
            <a:schemeClr val="tx2"/>
          </a:solidFill>
          <a:latin typeface="Garamond" panose="02020404030301010803" pitchFamily="18" charset="0"/>
          <a:cs typeface="Arial" panose="020B0604020202020204" pitchFamily="34" charset="0"/>
        </a:defRPr>
      </a:lvl8pPr>
      <a:lvl9pPr marL="1828800" algn="l" rtl="0" fontAlgn="base">
        <a:spcBef>
          <a:spcPct val="0"/>
        </a:spcBef>
        <a:spcAft>
          <a:spcPct val="0"/>
        </a:spcAft>
        <a:defRPr sz="4400">
          <a:solidFill>
            <a:schemeClr val="tx2"/>
          </a:solidFill>
          <a:latin typeface="Garamond" panose="02020404030301010803" pitchFamily="18"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8D150CF-F888-48EA-89E8-311ED5E9161B}"/>
              </a:ext>
            </a:extLst>
          </p:cNvPr>
          <p:cNvSpPr>
            <a:spLocks noGrp="1"/>
          </p:cNvSpPr>
          <p:nvPr>
            <p:ph type="ctrTitle"/>
          </p:nvPr>
        </p:nvSpPr>
        <p:spPr>
          <a:xfrm>
            <a:off x="894522" y="753034"/>
            <a:ext cx="6877878" cy="1900714"/>
          </a:xfrm>
        </p:spPr>
        <p:txBody>
          <a:bodyPr rtlCol="0">
            <a:normAutofit/>
          </a:bodyPr>
          <a:lstStyle/>
          <a:p>
            <a:pPr rtl="0"/>
            <a:r>
              <a:rPr lang="de-DE" dirty="0"/>
              <a:t>Karfreitag</a:t>
            </a:r>
          </a:p>
        </p:txBody>
      </p:sp>
      <p:sp>
        <p:nvSpPr>
          <p:cNvPr id="8" name="Untertitel 7">
            <a:extLst>
              <a:ext uri="{FF2B5EF4-FFF2-40B4-BE49-F238E27FC236}">
                <a16:creationId xmlns:a16="http://schemas.microsoft.com/office/drawing/2014/main" id="{6BBE0348-1527-4055-BA8A-E2754222743D}"/>
              </a:ext>
            </a:extLst>
          </p:cNvPr>
          <p:cNvSpPr>
            <a:spLocks noGrp="1"/>
          </p:cNvSpPr>
          <p:nvPr>
            <p:ph type="subTitle" idx="1"/>
          </p:nvPr>
        </p:nvSpPr>
        <p:spPr>
          <a:xfrm>
            <a:off x="288236" y="2901077"/>
            <a:ext cx="7345016" cy="1303176"/>
          </a:xfrm>
        </p:spPr>
        <p:txBody>
          <a:bodyPr rtlCol="0">
            <a:normAutofit fontScale="92500"/>
          </a:bodyPr>
          <a:lstStyle/>
          <a:p>
            <a:pPr rtl="0"/>
            <a:r>
              <a:rPr lang="de-DE" sz="4000" dirty="0"/>
              <a:t>Warum musste Jesus sterben?</a:t>
            </a:r>
          </a:p>
        </p:txBody>
      </p:sp>
      <p:pic>
        <p:nvPicPr>
          <p:cNvPr id="6" name="Bildplatzhalter 5">
            <a:extLst>
              <a:ext uri="{FF2B5EF4-FFF2-40B4-BE49-F238E27FC236}">
                <a16:creationId xmlns:a16="http://schemas.microsoft.com/office/drawing/2014/main" id="{F771F694-CA02-45C6-B9A0-048736F3B963}"/>
              </a:ext>
            </a:extLst>
          </p:cNvPr>
          <p:cNvPicPr>
            <a:picLocks noGrp="1" noChangeAspect="1"/>
          </p:cNvPicPr>
          <p:nvPr>
            <p:ph type="pic" sz="quarter" idx="13"/>
          </p:nvPr>
        </p:nvPicPr>
        <p:blipFill>
          <a:blip r:embed="rId3"/>
          <a:srcRect l="30170" r="30170"/>
          <a:stretch>
            <a:fillRect/>
          </a:stretch>
        </p:blipFill>
        <p:spPr/>
      </p:pic>
    </p:spTree>
    <p:extLst>
      <p:ext uri="{BB962C8B-B14F-4D97-AF65-F5344CB8AC3E}">
        <p14:creationId xmlns:p14="http://schemas.microsoft.com/office/powerpoint/2010/main" val="2720718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a:extLst>
              <a:ext uri="{FF2B5EF4-FFF2-40B4-BE49-F238E27FC236}">
                <a16:creationId xmlns:a16="http://schemas.microsoft.com/office/drawing/2014/main" id="{6BBE0348-1527-4055-BA8A-E2754222743D}"/>
              </a:ext>
            </a:extLst>
          </p:cNvPr>
          <p:cNvSpPr>
            <a:spLocks noGrp="1"/>
          </p:cNvSpPr>
          <p:nvPr>
            <p:ph type="subTitle" idx="1"/>
          </p:nvPr>
        </p:nvSpPr>
        <p:spPr>
          <a:xfrm>
            <a:off x="405960" y="477078"/>
            <a:ext cx="7345016" cy="3279913"/>
          </a:xfrm>
        </p:spPr>
        <p:txBody>
          <a:bodyPr rtlCol="0" anchor="t">
            <a:normAutofit/>
          </a:bodyPr>
          <a:lstStyle/>
          <a:p>
            <a:r>
              <a:rPr lang="de-CH" sz="4400" b="0" dirty="0">
                <a:effectLst/>
                <a:latin typeface="Avenir Next LT Pro" panose="020B0504020202020204" pitchFamily="34" charset="0"/>
                <a:ea typeface="Calibri" panose="020F0502020204030204" pitchFamily="34" charset="0"/>
                <a:cs typeface="Times New Roman" panose="02020603050405020304" pitchFamily="18" charset="0"/>
              </a:rPr>
              <a:t>"Denn Gott war in Christus und versöhnte die Welt mit sich selbst ..." </a:t>
            </a:r>
          </a:p>
          <a:p>
            <a:pPr algn="r"/>
            <a:r>
              <a:rPr lang="de-CH" sz="3600" b="0" dirty="0">
                <a:effectLst/>
                <a:latin typeface="Avenir Next LT Pro" panose="020B0504020202020204" pitchFamily="34" charset="0"/>
                <a:ea typeface="Calibri" panose="020F0502020204030204" pitchFamily="34" charset="0"/>
                <a:cs typeface="Times New Roman" panose="02020603050405020304" pitchFamily="18" charset="0"/>
              </a:rPr>
              <a:t>2. Kor. 5,19</a:t>
            </a:r>
          </a:p>
          <a:p>
            <a:pPr rtl="0"/>
            <a:endParaRPr lang="de-DE" sz="4000" b="0" dirty="0"/>
          </a:p>
        </p:txBody>
      </p:sp>
      <p:pic>
        <p:nvPicPr>
          <p:cNvPr id="6" name="Bildplatzhalter 5">
            <a:extLst>
              <a:ext uri="{FF2B5EF4-FFF2-40B4-BE49-F238E27FC236}">
                <a16:creationId xmlns:a16="http://schemas.microsoft.com/office/drawing/2014/main" id="{F771F694-CA02-45C6-B9A0-048736F3B963}"/>
              </a:ext>
            </a:extLst>
          </p:cNvPr>
          <p:cNvPicPr>
            <a:picLocks noGrp="1" noChangeAspect="1"/>
          </p:cNvPicPr>
          <p:nvPr>
            <p:ph type="pic" sz="quarter" idx="13"/>
          </p:nvPr>
        </p:nvPicPr>
        <p:blipFill>
          <a:blip r:embed="rId3"/>
          <a:srcRect l="30170" r="30170"/>
          <a:stretch>
            <a:fillRect/>
          </a:stretch>
        </p:blipFill>
        <p:spPr/>
      </p:pic>
    </p:spTree>
    <p:extLst>
      <p:ext uri="{BB962C8B-B14F-4D97-AF65-F5344CB8AC3E}">
        <p14:creationId xmlns:p14="http://schemas.microsoft.com/office/powerpoint/2010/main" val="2486949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 name="Datumsplatzhalter 6">
            <a:extLst>
              <a:ext uri="{FF2B5EF4-FFF2-40B4-BE49-F238E27FC236}">
                <a16:creationId xmlns:a16="http://schemas.microsoft.com/office/drawing/2014/main" id="{9C246CD2-86CE-497E-B6E5-2ACAAC66D789}"/>
              </a:ext>
            </a:extLst>
          </p:cNvPr>
          <p:cNvSpPr>
            <a:spLocks noGrp="1"/>
          </p:cNvSpPr>
          <p:nvPr>
            <p:ph type="dt" sz="half" idx="10"/>
          </p:nvPr>
        </p:nvSpPr>
        <p:spPr/>
        <p:txBody>
          <a:bodyPr/>
          <a:lstStyle/>
          <a:p>
            <a:pPr rtl="0">
              <a:defRPr/>
            </a:pPr>
            <a:r>
              <a:rPr lang="de-DE" noProof="0">
                <a:solidFill>
                  <a:prstClr val="black"/>
                </a:solidFill>
              </a:rPr>
              <a:t>20XX</a:t>
            </a:r>
            <a:endParaRPr lang="de-DE" noProof="0" dirty="0">
              <a:solidFill>
                <a:prstClr val="black"/>
              </a:solidFill>
            </a:endParaRPr>
          </a:p>
        </p:txBody>
      </p:sp>
      <p:sp>
        <p:nvSpPr>
          <p:cNvPr id="8" name="Foliennummernplatzhalter 7">
            <a:extLst>
              <a:ext uri="{FF2B5EF4-FFF2-40B4-BE49-F238E27FC236}">
                <a16:creationId xmlns:a16="http://schemas.microsoft.com/office/drawing/2014/main" id="{709ECCDF-4BAC-400F-9D7A-D804D047B4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de-DE"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516738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el 3">
            <a:extLst>
              <a:ext uri="{FF2B5EF4-FFF2-40B4-BE49-F238E27FC236}">
                <a16:creationId xmlns:a16="http://schemas.microsoft.com/office/drawing/2014/main" id="{E2C52278-6FB7-4CF3-B543-582ADD1BF552}"/>
              </a:ext>
            </a:extLst>
          </p:cNvPr>
          <p:cNvSpPr>
            <a:spLocks noGrp="1" noChangeArrowheads="1"/>
          </p:cNvSpPr>
          <p:nvPr>
            <p:ph type="title"/>
          </p:nvPr>
        </p:nvSpPr>
        <p:spPr>
          <a:xfrm>
            <a:off x="231228" y="277814"/>
            <a:ext cx="7157544" cy="825719"/>
          </a:xfrm>
        </p:spPr>
        <p:txBody>
          <a:bodyPr/>
          <a:lstStyle/>
          <a:p>
            <a:pPr algn="ctr" eaLnBrk="1" hangingPunct="1"/>
            <a:r>
              <a:rPr lang="de-DE" altLang="de-DE" dirty="0">
                <a:latin typeface="Avenir Next LT Pro" panose="020B0504020202020204" pitchFamily="34" charset="0"/>
              </a:rPr>
              <a:t>Ostern</a:t>
            </a:r>
          </a:p>
        </p:txBody>
      </p:sp>
      <p:sp>
        <p:nvSpPr>
          <p:cNvPr id="10243" name="Textfeld 7">
            <a:extLst>
              <a:ext uri="{FF2B5EF4-FFF2-40B4-BE49-F238E27FC236}">
                <a16:creationId xmlns:a16="http://schemas.microsoft.com/office/drawing/2014/main" id="{CA6D59C3-4E05-4E84-935A-FA86FCB4944B}"/>
              </a:ext>
            </a:extLst>
          </p:cNvPr>
          <p:cNvSpPr txBox="1">
            <a:spLocks noChangeArrowheads="1"/>
          </p:cNvSpPr>
          <p:nvPr/>
        </p:nvSpPr>
        <p:spPr bwMode="auto">
          <a:xfrm>
            <a:off x="3174123" y="6506990"/>
            <a:ext cx="47861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buClrTx/>
              <a:buSzTx/>
              <a:buNone/>
            </a:pPr>
            <a:r>
              <a:rPr lang="en-US" altLang="de-DE" sz="1200" dirty="0">
                <a:solidFill>
                  <a:srgbClr val="FFFFFF"/>
                </a:solidFill>
              </a:rPr>
              <a:t>The Crucified and Risen Christ – Lyn Constable Maxwell</a:t>
            </a:r>
            <a:endParaRPr lang="de-CH" altLang="de-DE" sz="1200" dirty="0">
              <a:solidFill>
                <a:srgbClr val="FFFFFF"/>
              </a:solidFill>
            </a:endParaRPr>
          </a:p>
        </p:txBody>
      </p:sp>
      <p:pic>
        <p:nvPicPr>
          <p:cNvPr id="10244" name="Grafik 9">
            <a:extLst>
              <a:ext uri="{FF2B5EF4-FFF2-40B4-BE49-F238E27FC236}">
                <a16:creationId xmlns:a16="http://schemas.microsoft.com/office/drawing/2014/main" id="{9EC9A9E7-8B96-489C-9129-977722302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6786" y="0"/>
            <a:ext cx="3978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Inhaltsplatzhalter 1">
            <a:extLst>
              <a:ext uri="{FF2B5EF4-FFF2-40B4-BE49-F238E27FC236}">
                <a16:creationId xmlns:a16="http://schemas.microsoft.com/office/drawing/2014/main" id="{EF784F97-0681-4652-87E7-98E66E020998}"/>
              </a:ext>
            </a:extLst>
          </p:cNvPr>
          <p:cNvSpPr>
            <a:spLocks noGrp="1"/>
          </p:cNvSpPr>
          <p:nvPr>
            <p:ph idx="1"/>
          </p:nvPr>
        </p:nvSpPr>
        <p:spPr/>
        <p:txBody>
          <a:bodyPr/>
          <a:lstStyle/>
          <a:p>
            <a:endParaRPr lang="de-CH"/>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el 3">
            <a:extLst>
              <a:ext uri="{FF2B5EF4-FFF2-40B4-BE49-F238E27FC236}">
                <a16:creationId xmlns:a16="http://schemas.microsoft.com/office/drawing/2014/main" id="{E2C52278-6FB7-4CF3-B543-582ADD1BF552}"/>
              </a:ext>
            </a:extLst>
          </p:cNvPr>
          <p:cNvSpPr>
            <a:spLocks noGrp="1" noChangeArrowheads="1"/>
          </p:cNvSpPr>
          <p:nvPr>
            <p:ph type="title"/>
          </p:nvPr>
        </p:nvSpPr>
        <p:spPr>
          <a:xfrm>
            <a:off x="231228" y="277814"/>
            <a:ext cx="7157544" cy="825719"/>
          </a:xfrm>
        </p:spPr>
        <p:txBody>
          <a:bodyPr/>
          <a:lstStyle/>
          <a:p>
            <a:pPr algn="ctr" eaLnBrk="1" hangingPunct="1"/>
            <a:r>
              <a:rPr lang="de-DE" altLang="de-DE" dirty="0">
                <a:latin typeface="Avenir Next LT Pro" panose="020B0504020202020204" pitchFamily="34" charset="0"/>
              </a:rPr>
              <a:t>Ostern</a:t>
            </a:r>
          </a:p>
        </p:txBody>
      </p:sp>
      <p:sp>
        <p:nvSpPr>
          <p:cNvPr id="10243" name="Textfeld 7">
            <a:extLst>
              <a:ext uri="{FF2B5EF4-FFF2-40B4-BE49-F238E27FC236}">
                <a16:creationId xmlns:a16="http://schemas.microsoft.com/office/drawing/2014/main" id="{CA6D59C3-4E05-4E84-935A-FA86FCB4944B}"/>
              </a:ext>
            </a:extLst>
          </p:cNvPr>
          <p:cNvSpPr txBox="1">
            <a:spLocks noChangeArrowheads="1"/>
          </p:cNvSpPr>
          <p:nvPr/>
        </p:nvSpPr>
        <p:spPr bwMode="auto">
          <a:xfrm>
            <a:off x="3174123" y="6506990"/>
            <a:ext cx="47861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buClrTx/>
              <a:buSzTx/>
              <a:buNone/>
            </a:pPr>
            <a:r>
              <a:rPr lang="en-US" altLang="de-DE" sz="1200" dirty="0">
                <a:solidFill>
                  <a:srgbClr val="FFFFFF"/>
                </a:solidFill>
              </a:rPr>
              <a:t>The Crucified and Risen Christ – Lyn Constable Maxwell</a:t>
            </a:r>
            <a:endParaRPr lang="de-CH" altLang="de-DE" sz="1200" dirty="0">
              <a:solidFill>
                <a:srgbClr val="FFFFFF"/>
              </a:solidFill>
            </a:endParaRPr>
          </a:p>
        </p:txBody>
      </p:sp>
      <p:pic>
        <p:nvPicPr>
          <p:cNvPr id="10244" name="Grafik 9">
            <a:extLst>
              <a:ext uri="{FF2B5EF4-FFF2-40B4-BE49-F238E27FC236}">
                <a16:creationId xmlns:a16="http://schemas.microsoft.com/office/drawing/2014/main" id="{9EC9A9E7-8B96-489C-9129-977722302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6786" y="0"/>
            <a:ext cx="3978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Inhaltsplatzhalter 10">
            <a:extLst>
              <a:ext uri="{FF2B5EF4-FFF2-40B4-BE49-F238E27FC236}">
                <a16:creationId xmlns:a16="http://schemas.microsoft.com/office/drawing/2014/main" id="{9BD96BAB-7145-47AF-9553-3789AF246367}"/>
              </a:ext>
            </a:extLst>
          </p:cNvPr>
          <p:cNvSpPr>
            <a:spLocks noGrp="1" noChangeArrowheads="1"/>
          </p:cNvSpPr>
          <p:nvPr>
            <p:ph idx="1"/>
          </p:nvPr>
        </p:nvSpPr>
        <p:spPr>
          <a:xfrm>
            <a:off x="231228" y="1471447"/>
            <a:ext cx="6642538" cy="4659479"/>
          </a:xfrm>
        </p:spPr>
        <p:txBody>
          <a:bodyPr/>
          <a:lstStyle/>
          <a:p>
            <a:pPr marL="0" indent="0">
              <a:spcBef>
                <a:spcPts val="600"/>
              </a:spcBef>
              <a:spcAft>
                <a:spcPts val="1000"/>
              </a:spcAft>
              <a:buNone/>
            </a:pPr>
            <a:r>
              <a:rPr lang="de-CH" sz="3200" dirty="0">
                <a:solidFill>
                  <a:schemeClr val="accent5">
                    <a:lumMod val="40000"/>
                    <a:lumOff val="60000"/>
                  </a:schemeClr>
                </a:solidFill>
                <a:effectLst/>
                <a:latin typeface="Avenir Next LT Pro" panose="020B0504020202020204" pitchFamily="34" charset="0"/>
                <a:ea typeface="Calibri" panose="020F0502020204030204" pitchFamily="34" charset="0"/>
                <a:cs typeface="Times New Roman" panose="02020603050405020304" pitchFamily="18" charset="0"/>
              </a:rPr>
              <a:t>Gott kann unendlich viel mehr an uns tun, als wir jemals von ihm erbitten oder uns ausdenken können. So mächtig ist die Kraft, mit der er in uns wirkt</a:t>
            </a:r>
          </a:p>
          <a:p>
            <a:pPr marL="0" indent="0" algn="r">
              <a:spcBef>
                <a:spcPts val="600"/>
              </a:spcBef>
              <a:spcAft>
                <a:spcPts val="1000"/>
              </a:spcAft>
              <a:buNone/>
            </a:pPr>
            <a:r>
              <a:rPr lang="de-CH" sz="3200" dirty="0">
                <a:solidFill>
                  <a:schemeClr val="accent5">
                    <a:lumMod val="40000"/>
                    <a:lumOff val="60000"/>
                  </a:schemeClr>
                </a:solidFill>
                <a:effectLst/>
                <a:latin typeface="Avenir Next LT Pro" panose="020B0504020202020204" pitchFamily="34" charset="0"/>
                <a:ea typeface="Calibri" panose="020F0502020204030204" pitchFamily="34" charset="0"/>
                <a:cs typeface="Times New Roman" panose="02020603050405020304" pitchFamily="18" charset="0"/>
              </a:rPr>
              <a:t>Epheser 3,20</a:t>
            </a:r>
          </a:p>
          <a:p>
            <a:pPr marL="0" indent="0" eaLnBrk="1" hangingPunct="1">
              <a:buNone/>
            </a:pPr>
            <a:endParaRPr lang="de-DE" altLang="de-DE" sz="4000" dirty="0">
              <a:solidFill>
                <a:schemeClr val="accent5">
                  <a:lumMod val="40000"/>
                  <a:lumOff val="60000"/>
                </a:schemeClr>
              </a:solidFill>
              <a:latin typeface="Avenir Next LT Pro" panose="020B0504020202020204" pitchFamily="34" charset="0"/>
            </a:endParaRPr>
          </a:p>
        </p:txBody>
      </p:sp>
    </p:spTree>
    <p:extLst>
      <p:ext uri="{BB962C8B-B14F-4D97-AF65-F5344CB8AC3E}">
        <p14:creationId xmlns:p14="http://schemas.microsoft.com/office/powerpoint/2010/main" val="18510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el 3">
            <a:extLst>
              <a:ext uri="{FF2B5EF4-FFF2-40B4-BE49-F238E27FC236}">
                <a16:creationId xmlns:a16="http://schemas.microsoft.com/office/drawing/2014/main" id="{E2C52278-6FB7-4CF3-B543-582ADD1BF552}"/>
              </a:ext>
            </a:extLst>
          </p:cNvPr>
          <p:cNvSpPr>
            <a:spLocks noGrp="1" noChangeArrowheads="1"/>
          </p:cNvSpPr>
          <p:nvPr>
            <p:ph type="title"/>
          </p:nvPr>
        </p:nvSpPr>
        <p:spPr>
          <a:xfrm>
            <a:off x="231228" y="277814"/>
            <a:ext cx="7157544" cy="825719"/>
          </a:xfrm>
        </p:spPr>
        <p:txBody>
          <a:bodyPr/>
          <a:lstStyle/>
          <a:p>
            <a:pPr algn="ctr" eaLnBrk="1" hangingPunct="1"/>
            <a:r>
              <a:rPr lang="de-DE" altLang="de-DE" dirty="0">
                <a:latin typeface="Avenir Next LT Pro" panose="020B0504020202020204" pitchFamily="34" charset="0"/>
              </a:rPr>
              <a:t>Ostern</a:t>
            </a:r>
          </a:p>
        </p:txBody>
      </p:sp>
      <p:sp>
        <p:nvSpPr>
          <p:cNvPr id="10243" name="Textfeld 7">
            <a:extLst>
              <a:ext uri="{FF2B5EF4-FFF2-40B4-BE49-F238E27FC236}">
                <a16:creationId xmlns:a16="http://schemas.microsoft.com/office/drawing/2014/main" id="{CA6D59C3-4E05-4E84-935A-FA86FCB4944B}"/>
              </a:ext>
            </a:extLst>
          </p:cNvPr>
          <p:cNvSpPr txBox="1">
            <a:spLocks noChangeArrowheads="1"/>
          </p:cNvSpPr>
          <p:nvPr/>
        </p:nvSpPr>
        <p:spPr bwMode="auto">
          <a:xfrm>
            <a:off x="3195145" y="6517506"/>
            <a:ext cx="47336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buClrTx/>
              <a:buSzTx/>
              <a:buNone/>
            </a:pPr>
            <a:r>
              <a:rPr lang="en-US" altLang="de-DE" sz="1200" dirty="0">
                <a:solidFill>
                  <a:srgbClr val="FFFFFF"/>
                </a:solidFill>
              </a:rPr>
              <a:t>The Crucified and Risen Christ – Lyn Constable Maxwell</a:t>
            </a:r>
            <a:endParaRPr lang="de-CH" altLang="de-DE" sz="1200" dirty="0">
              <a:solidFill>
                <a:srgbClr val="FFFFFF"/>
              </a:solidFill>
            </a:endParaRPr>
          </a:p>
        </p:txBody>
      </p:sp>
      <p:pic>
        <p:nvPicPr>
          <p:cNvPr id="10244" name="Grafik 9">
            <a:extLst>
              <a:ext uri="{FF2B5EF4-FFF2-40B4-BE49-F238E27FC236}">
                <a16:creationId xmlns:a16="http://schemas.microsoft.com/office/drawing/2014/main" id="{9EC9A9E7-8B96-489C-9129-977722302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6786" y="0"/>
            <a:ext cx="3978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Inhaltsplatzhalter 10">
            <a:extLst>
              <a:ext uri="{FF2B5EF4-FFF2-40B4-BE49-F238E27FC236}">
                <a16:creationId xmlns:a16="http://schemas.microsoft.com/office/drawing/2014/main" id="{9BD96BAB-7145-47AF-9553-3789AF246367}"/>
              </a:ext>
            </a:extLst>
          </p:cNvPr>
          <p:cNvSpPr>
            <a:spLocks noGrp="1" noChangeArrowheads="1"/>
          </p:cNvSpPr>
          <p:nvPr>
            <p:ph idx="1"/>
          </p:nvPr>
        </p:nvSpPr>
        <p:spPr>
          <a:xfrm>
            <a:off x="231228" y="1600201"/>
            <a:ext cx="6852744" cy="4530725"/>
          </a:xfrm>
        </p:spPr>
        <p:txBody>
          <a:bodyPr/>
          <a:lstStyle/>
          <a:p>
            <a:pPr marL="0" indent="0">
              <a:spcBef>
                <a:spcPts val="600"/>
              </a:spcBef>
              <a:spcAft>
                <a:spcPts val="1000"/>
              </a:spcAft>
              <a:buNone/>
            </a:pPr>
            <a:r>
              <a:rPr lang="de-CH" dirty="0">
                <a:solidFill>
                  <a:schemeClr val="accent5">
                    <a:lumMod val="40000"/>
                    <a:lumOff val="60000"/>
                  </a:schemeClr>
                </a:solidFill>
                <a:effectLst/>
                <a:latin typeface="Avenir Next LT Pro" panose="020B0504020202020204" pitchFamily="34" charset="0"/>
                <a:ea typeface="Calibri" panose="020F0502020204030204" pitchFamily="34" charset="0"/>
                <a:cs typeface="Times New Roman" panose="02020603050405020304" pitchFamily="18" charset="0"/>
              </a:rPr>
              <a:t>Tod, wo ist dein Sieg? Tod, wo ist dein Stachel?« 56 Der Stachel des Todes aber ist die Sünde, die Kraft aber der Sünde ist das Gesetz. 57 Gott aber sei Dank, der uns den Sieg gibt durch unsern Herrn Jesus Christus!</a:t>
            </a:r>
          </a:p>
          <a:p>
            <a:pPr marL="0" indent="0" algn="r">
              <a:spcBef>
                <a:spcPts val="600"/>
              </a:spcBef>
              <a:spcAft>
                <a:spcPts val="1000"/>
              </a:spcAft>
              <a:buNone/>
            </a:pPr>
            <a:r>
              <a:rPr lang="de-CH" dirty="0">
                <a:solidFill>
                  <a:schemeClr val="accent5">
                    <a:lumMod val="40000"/>
                    <a:lumOff val="60000"/>
                  </a:schemeClr>
                </a:solidFill>
                <a:effectLst/>
                <a:latin typeface="Avenir Next LT Pro" panose="020B0504020202020204" pitchFamily="34" charset="0"/>
                <a:ea typeface="Calibri" panose="020F0502020204030204" pitchFamily="34" charset="0"/>
                <a:cs typeface="Times New Roman" panose="02020603050405020304" pitchFamily="18" charset="0"/>
              </a:rPr>
              <a:t>1.Kor 15,55-57</a:t>
            </a:r>
          </a:p>
          <a:p>
            <a:pPr marL="0" indent="0" eaLnBrk="1" hangingPunct="1">
              <a:buNone/>
            </a:pPr>
            <a:endParaRPr lang="de-DE" altLang="de-DE" sz="4000" dirty="0">
              <a:solidFill>
                <a:schemeClr val="accent5">
                  <a:lumMod val="40000"/>
                  <a:lumOff val="60000"/>
                </a:schemeClr>
              </a:solidFill>
              <a:latin typeface="Avenir Next LT Pro" panose="020B0504020202020204" pitchFamily="34" charset="0"/>
            </a:endParaRPr>
          </a:p>
        </p:txBody>
      </p:sp>
    </p:spTree>
    <p:extLst>
      <p:ext uri="{BB962C8B-B14F-4D97-AF65-F5344CB8AC3E}">
        <p14:creationId xmlns:p14="http://schemas.microsoft.com/office/powerpoint/2010/main" val="173896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 name="Datumsplatzhalter 6">
            <a:extLst>
              <a:ext uri="{FF2B5EF4-FFF2-40B4-BE49-F238E27FC236}">
                <a16:creationId xmlns:a16="http://schemas.microsoft.com/office/drawing/2014/main" id="{9C246CD2-86CE-497E-B6E5-2ACAAC66D789}"/>
              </a:ext>
            </a:extLst>
          </p:cNvPr>
          <p:cNvSpPr>
            <a:spLocks noGrp="1"/>
          </p:cNvSpPr>
          <p:nvPr>
            <p:ph type="dt" sz="half" idx="10"/>
          </p:nvPr>
        </p:nvSpPr>
        <p:spPr/>
        <p:txBody>
          <a:bodyPr/>
          <a:lstStyle/>
          <a:p>
            <a:pPr rtl="0">
              <a:defRPr/>
            </a:pPr>
            <a:r>
              <a:rPr lang="de-DE" noProof="0">
                <a:solidFill>
                  <a:prstClr val="black"/>
                </a:solidFill>
              </a:rPr>
              <a:t>20XX</a:t>
            </a:r>
            <a:endParaRPr lang="de-DE" noProof="0" dirty="0">
              <a:solidFill>
                <a:prstClr val="black"/>
              </a:solidFill>
            </a:endParaRPr>
          </a:p>
        </p:txBody>
      </p:sp>
      <p:sp>
        <p:nvSpPr>
          <p:cNvPr id="8" name="Foliennummernplatzhalter 7">
            <a:extLst>
              <a:ext uri="{FF2B5EF4-FFF2-40B4-BE49-F238E27FC236}">
                <a16:creationId xmlns:a16="http://schemas.microsoft.com/office/drawing/2014/main" id="{709ECCDF-4BAC-400F-9D7A-D804D047B4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de-DE"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3" name="Grafik 2">
            <a:extLst>
              <a:ext uri="{FF2B5EF4-FFF2-40B4-BE49-F238E27FC236}">
                <a16:creationId xmlns:a16="http://schemas.microsoft.com/office/drawing/2014/main" id="{11DD13B7-605F-4EFD-AA96-1BB8A3BBBB1F}"/>
              </a:ext>
            </a:extLst>
          </p:cNvPr>
          <p:cNvPicPr>
            <a:picLocks noChangeAspect="1"/>
          </p:cNvPicPr>
          <p:nvPr/>
        </p:nvPicPr>
        <p:blipFill>
          <a:blip r:embed="rId2"/>
          <a:stretch>
            <a:fillRect/>
          </a:stretch>
        </p:blipFill>
        <p:spPr>
          <a:xfrm>
            <a:off x="616226" y="0"/>
            <a:ext cx="10903226" cy="6858000"/>
          </a:xfrm>
          <a:prstGeom prst="rect">
            <a:avLst/>
          </a:prstGeom>
        </p:spPr>
      </p:pic>
      <p:sp>
        <p:nvSpPr>
          <p:cNvPr id="4" name="Textfeld 3">
            <a:extLst>
              <a:ext uri="{FF2B5EF4-FFF2-40B4-BE49-F238E27FC236}">
                <a16:creationId xmlns:a16="http://schemas.microsoft.com/office/drawing/2014/main" id="{15BCE520-CBBD-465B-B924-BAC207869925}"/>
              </a:ext>
            </a:extLst>
          </p:cNvPr>
          <p:cNvSpPr txBox="1"/>
          <p:nvPr/>
        </p:nvSpPr>
        <p:spPr>
          <a:xfrm>
            <a:off x="924338" y="159030"/>
            <a:ext cx="10058401" cy="2513509"/>
          </a:xfrm>
          <a:prstGeom prst="rect">
            <a:avLst/>
          </a:prstGeom>
          <a:noFill/>
        </p:spPr>
        <p:txBody>
          <a:bodyPr wrap="square" rtlCol="0">
            <a:spAutoFit/>
          </a:bodyPr>
          <a:lstStyle/>
          <a:p>
            <a:pPr marL="0" indent="0">
              <a:spcBef>
                <a:spcPts val="600"/>
              </a:spcBef>
              <a:spcAft>
                <a:spcPts val="1000"/>
              </a:spcAft>
              <a:buNone/>
            </a:pPr>
            <a:r>
              <a:rPr lang="de-DE" sz="2000" dirty="0">
                <a:solidFill>
                  <a:schemeClr val="bg1"/>
                </a:solidFill>
                <a:effectLst/>
                <a:latin typeface="Avenir Next LT Pro" panose="020B0504020202020204" pitchFamily="34" charset="0"/>
                <a:ea typeface="Calibri" panose="020F0502020204030204" pitchFamily="34" charset="0"/>
                <a:cs typeface="Times New Roman" panose="02020603050405020304" pitchFamily="18" charset="0"/>
              </a:rPr>
              <a:t>Denn Gott war in Christus und versöhnte die Welt mit ihm selber und rechnete ihnen ihre Sünden nicht zu und hat unter uns aufgerichtet das Wort von der Versöhnung. </a:t>
            </a:r>
            <a:br>
              <a:rPr lang="de-DE" sz="2400" dirty="0">
                <a:solidFill>
                  <a:schemeClr val="bg1"/>
                </a:solidFill>
                <a:latin typeface="Avenir Next LT Pro" panose="020B0504020202020204" pitchFamily="34" charset="0"/>
                <a:ea typeface="Calibri" panose="020F0502020204030204" pitchFamily="34" charset="0"/>
                <a:cs typeface="Times New Roman" panose="02020603050405020304" pitchFamily="18" charset="0"/>
              </a:rPr>
            </a:br>
            <a:r>
              <a:rPr lang="de-DE" sz="2800" dirty="0">
                <a:solidFill>
                  <a:schemeClr val="bg1"/>
                </a:solidFill>
                <a:effectLst/>
                <a:latin typeface="Avenir Next LT Pro" panose="020B0504020202020204" pitchFamily="34" charset="0"/>
                <a:ea typeface="Calibri" panose="020F0502020204030204" pitchFamily="34" charset="0"/>
                <a:cs typeface="Times New Roman" panose="02020603050405020304" pitchFamily="18" charset="0"/>
              </a:rPr>
              <a:t>So sind wir nun Botschafter an Christi statt, denn Gott ermahnt durch uns; so bitten wir nun an Christi statt: Lasst euch versöhnen mit Gott! </a:t>
            </a:r>
          </a:p>
          <a:p>
            <a:pPr marL="0" indent="0" algn="r">
              <a:spcBef>
                <a:spcPts val="600"/>
              </a:spcBef>
              <a:spcAft>
                <a:spcPts val="1000"/>
              </a:spcAft>
              <a:buNone/>
            </a:pPr>
            <a:r>
              <a:rPr lang="de-DE" sz="2000" dirty="0">
                <a:solidFill>
                  <a:schemeClr val="bg1"/>
                </a:solidFill>
                <a:latin typeface="Avenir Next LT Pro" panose="020B0504020202020204" pitchFamily="34" charset="0"/>
                <a:ea typeface="Calibri" panose="020F0502020204030204" pitchFamily="34" charset="0"/>
                <a:cs typeface="Times New Roman" panose="02020603050405020304" pitchFamily="18" charset="0"/>
              </a:rPr>
              <a:t>2. Korinther 5,19-20</a:t>
            </a:r>
            <a:endParaRPr lang="de-CH" dirty="0">
              <a:solidFill>
                <a:schemeClr val="bg1"/>
              </a:solidFill>
              <a:effectLst/>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3128691"/>
      </p:ext>
    </p:extLst>
  </p:cSld>
  <p:clrMapOvr>
    <a:masterClrMapping/>
  </p:clrMapOvr>
</p:sld>
</file>

<file path=ppt/theme/theme1.xml><?xml version="1.0" encoding="utf-8"?>
<a:theme xmlns:a="http://schemas.openxmlformats.org/drawingml/2006/main" name="ColorBlockVTI">
  <a:themeElements>
    <a:clrScheme name="ColorBlock Color Scheme">
      <a:dk1>
        <a:sysClr val="windowText" lastClr="000000"/>
      </a:dk1>
      <a:lt1>
        <a:sysClr val="window" lastClr="FFFFFF"/>
      </a:lt1>
      <a:dk2>
        <a:srgbClr val="002044"/>
      </a:dk2>
      <a:lt2>
        <a:srgbClr val="F5F0F3"/>
      </a:lt2>
      <a:accent1>
        <a:srgbClr val="4A41C5"/>
      </a:accent1>
      <a:accent2>
        <a:srgbClr val="37997B"/>
      </a:accent2>
      <a:accent3>
        <a:srgbClr val="17B4DF"/>
      </a:accent3>
      <a:accent4>
        <a:srgbClr val="E69500"/>
      </a:accent4>
      <a:accent5>
        <a:srgbClr val="276D77"/>
      </a:accent5>
      <a:accent6>
        <a:srgbClr val="386ECE"/>
      </a:accent6>
      <a:hlink>
        <a:srgbClr val="AF1DAF"/>
      </a:hlink>
      <a:folHlink>
        <a:srgbClr val="FE5C68"/>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2848357_TF89117832_Win32" id="{91940284-90F9-40D7-8BBB-7DA4815ACCAF}" vid="{209B5B1F-4B4C-4500-A294-16FC191C00D5}"/>
    </a:ext>
  </a:extLst>
</a:theme>
</file>

<file path=ppt/theme/theme2.xml><?xml version="1.0" encoding="utf-8"?>
<a:theme xmlns:a="http://schemas.openxmlformats.org/drawingml/2006/main" name="Ebene">
  <a:themeElements>
    <a:clrScheme name="Ebene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fontScheme name="Ebene">
      <a:majorFont>
        <a:latin typeface="Garamond"/>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bene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Ebene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Ebene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Ebene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Ebene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Ebene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Ebene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Ebene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0AF0BF08-C674-44E3-8BFC-85BC65E095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CCB28C-7D26-4A36-9CFC-D739C28F3D18}">
  <ds:schemaRefs>
    <ds:schemaRef ds:uri="http://schemas.microsoft.com/sharepoint/v3/contenttype/forms"/>
  </ds:schemaRefs>
</ds:datastoreItem>
</file>

<file path=customXml/itemProps3.xml><?xml version="1.0" encoding="utf-8"?>
<ds:datastoreItem xmlns:ds="http://schemas.openxmlformats.org/officeDocument/2006/customXml" ds:itemID="{08757C30-AE9A-4680-90EB-19D282EC2B7C}">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Farbblock-Design</Template>
  <TotalTime>0</TotalTime>
  <Words>213</Words>
  <Application>Microsoft Office PowerPoint</Application>
  <PresentationFormat>Breitbild</PresentationFormat>
  <Paragraphs>22</Paragraphs>
  <Slides>7</Slides>
  <Notes>2</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7</vt:i4>
      </vt:variant>
    </vt:vector>
  </HeadingPairs>
  <TitlesOfParts>
    <vt:vector size="16" baseType="lpstr">
      <vt:lpstr>Arial</vt:lpstr>
      <vt:lpstr>Avenir Next LT Pro</vt:lpstr>
      <vt:lpstr>Calibri</vt:lpstr>
      <vt:lpstr>Garamond</vt:lpstr>
      <vt:lpstr>Times New Roman</vt:lpstr>
      <vt:lpstr>Verdana</vt:lpstr>
      <vt:lpstr>Wingdings</vt:lpstr>
      <vt:lpstr>ColorBlockVTI</vt:lpstr>
      <vt:lpstr>Ebene</vt:lpstr>
      <vt:lpstr>Karfreitag</vt:lpstr>
      <vt:lpstr>PowerPoint-Präsentation</vt:lpstr>
      <vt:lpstr>PowerPoint-Präsentation</vt:lpstr>
      <vt:lpstr>Ostern</vt:lpstr>
      <vt:lpstr>Ostern</vt:lpstr>
      <vt:lpstr>Ostern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Karfreitag</dc:title>
  <dc:creator>Daniel Freiburghaus</dc:creator>
  <cp:lastModifiedBy>Daniel Freiburghaus</cp:lastModifiedBy>
  <cp:revision>2</cp:revision>
  <dcterms:created xsi:type="dcterms:W3CDTF">2022-04-14T10:50:07Z</dcterms:created>
  <dcterms:modified xsi:type="dcterms:W3CDTF">2022-04-14T11:54:37Z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